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A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2" d="100"/>
          <a:sy n="42" d="100"/>
        </p:scale>
        <p:origin x="540" y="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8470943"/>
            <a:ext cx="2679373" cy="283761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454965" y="0"/>
            <a:ext cx="2649134" cy="285855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9306" y="178005"/>
            <a:ext cx="1253490" cy="10889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3.png"/><Relationship Id="rId3" Type="http://schemas.openxmlformats.org/officeDocument/2006/relationships/image" Target="../media/image5.png"/><Relationship Id="rId21" Type="http://schemas.openxmlformats.org/officeDocument/2006/relationships/image" Target="../media/image2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19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26.jpg"/><Relationship Id="rId5" Type="http://schemas.openxmlformats.org/officeDocument/2006/relationships/image" Target="../media/image121.png"/><Relationship Id="rId10" Type="http://schemas.openxmlformats.org/officeDocument/2006/relationships/image" Target="../media/image125.png"/><Relationship Id="rId4" Type="http://schemas.openxmlformats.org/officeDocument/2006/relationships/image" Target="../media/image120.png"/><Relationship Id="rId9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jp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15.png"/><Relationship Id="rId10" Type="http://schemas.openxmlformats.org/officeDocument/2006/relationships/image" Target="../media/image132.png"/><Relationship Id="rId4" Type="http://schemas.openxmlformats.org/officeDocument/2006/relationships/image" Target="../media/image3.png"/><Relationship Id="rId9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6.png"/><Relationship Id="rId21" Type="http://schemas.openxmlformats.org/officeDocument/2006/relationships/image" Target="../media/image174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19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Relationship Id="rId22" Type="http://schemas.openxmlformats.org/officeDocument/2006/relationships/image" Target="../media/image1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5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6.png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rakesh-kumar-b7a076253/?utm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jpg"/><Relationship Id="rId4" Type="http://schemas.openxmlformats.org/officeDocument/2006/relationships/image" Target="../media/image39.png"/><Relationship Id="rId9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45.jp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6.jp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9800749" y="0"/>
            <a:ext cx="10303510" cy="9906000"/>
            <a:chOff x="9800749" y="0"/>
            <a:chExt cx="10303510" cy="9906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0749" y="691120"/>
              <a:ext cx="9915929" cy="92143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435347" y="1002632"/>
              <a:ext cx="4617720" cy="6647180"/>
            </a:xfrm>
            <a:custGeom>
              <a:avLst/>
              <a:gdLst/>
              <a:ahLst/>
              <a:cxnLst/>
              <a:rect l="l" t="t" r="r" b="b"/>
              <a:pathLst>
                <a:path w="4617719" h="6647180">
                  <a:moveTo>
                    <a:pt x="4492790" y="39547"/>
                  </a:moveTo>
                  <a:lnTo>
                    <a:pt x="4488256" y="17094"/>
                  </a:lnTo>
                  <a:lnTo>
                    <a:pt x="4475899" y="3568"/>
                  </a:lnTo>
                  <a:lnTo>
                    <a:pt x="4457598" y="0"/>
                  </a:lnTo>
                  <a:lnTo>
                    <a:pt x="4435221" y="7442"/>
                  </a:lnTo>
                  <a:lnTo>
                    <a:pt x="356006" y="2287397"/>
                  </a:lnTo>
                  <a:lnTo>
                    <a:pt x="323596" y="2316924"/>
                  </a:lnTo>
                  <a:lnTo>
                    <a:pt x="303682" y="2355494"/>
                  </a:lnTo>
                  <a:lnTo>
                    <a:pt x="298640" y="2383891"/>
                  </a:lnTo>
                  <a:lnTo>
                    <a:pt x="298640" y="5976785"/>
                  </a:lnTo>
                  <a:lnTo>
                    <a:pt x="303136" y="5999251"/>
                  </a:lnTo>
                  <a:lnTo>
                    <a:pt x="315417" y="6012777"/>
                  </a:lnTo>
                  <a:lnTo>
                    <a:pt x="333654" y="6016333"/>
                  </a:lnTo>
                  <a:lnTo>
                    <a:pt x="356006" y="6008890"/>
                  </a:lnTo>
                  <a:lnTo>
                    <a:pt x="4435424" y="3729139"/>
                  </a:lnTo>
                  <a:lnTo>
                    <a:pt x="4467860" y="3699726"/>
                  </a:lnTo>
                  <a:lnTo>
                    <a:pt x="4487786" y="3661219"/>
                  </a:lnTo>
                  <a:lnTo>
                    <a:pt x="4492790" y="3632847"/>
                  </a:lnTo>
                  <a:lnTo>
                    <a:pt x="4492790" y="39547"/>
                  </a:lnTo>
                  <a:close/>
                </a:path>
                <a:path w="4617719" h="6647180">
                  <a:moveTo>
                    <a:pt x="4617123" y="3781895"/>
                  </a:moveTo>
                  <a:lnTo>
                    <a:pt x="202323" y="6247752"/>
                  </a:lnTo>
                  <a:lnTo>
                    <a:pt x="202323" y="6628866"/>
                  </a:lnTo>
                  <a:lnTo>
                    <a:pt x="200837" y="6628498"/>
                  </a:lnTo>
                  <a:lnTo>
                    <a:pt x="187134" y="6612128"/>
                  </a:lnTo>
                  <a:lnTo>
                    <a:pt x="202323" y="6628866"/>
                  </a:lnTo>
                  <a:lnTo>
                    <a:pt x="202323" y="6247752"/>
                  </a:lnTo>
                  <a:lnTo>
                    <a:pt x="182384" y="6258890"/>
                  </a:lnTo>
                  <a:lnTo>
                    <a:pt x="182384" y="6606464"/>
                  </a:lnTo>
                  <a:lnTo>
                    <a:pt x="182003" y="6605981"/>
                  </a:lnTo>
                  <a:lnTo>
                    <a:pt x="175361" y="6571437"/>
                  </a:lnTo>
                  <a:lnTo>
                    <a:pt x="182384" y="6606464"/>
                  </a:lnTo>
                  <a:lnTo>
                    <a:pt x="182384" y="6258890"/>
                  </a:lnTo>
                  <a:lnTo>
                    <a:pt x="175361" y="6262802"/>
                  </a:lnTo>
                  <a:lnTo>
                    <a:pt x="175361" y="2343912"/>
                  </a:lnTo>
                  <a:lnTo>
                    <a:pt x="177965" y="2320455"/>
                  </a:lnTo>
                  <a:lnTo>
                    <a:pt x="183502" y="2297557"/>
                  </a:lnTo>
                  <a:lnTo>
                    <a:pt x="191884" y="2275497"/>
                  </a:lnTo>
                  <a:lnTo>
                    <a:pt x="203034" y="2254516"/>
                  </a:lnTo>
                  <a:lnTo>
                    <a:pt x="27876" y="2156066"/>
                  </a:lnTo>
                  <a:lnTo>
                    <a:pt x="16497" y="2177135"/>
                  </a:lnTo>
                  <a:lnTo>
                    <a:pt x="8001" y="2199335"/>
                  </a:lnTo>
                  <a:lnTo>
                    <a:pt x="2476" y="2222398"/>
                  </a:lnTo>
                  <a:lnTo>
                    <a:pt x="0" y="2246045"/>
                  </a:lnTo>
                  <a:lnTo>
                    <a:pt x="0" y="6484607"/>
                  </a:lnTo>
                  <a:lnTo>
                    <a:pt x="7289" y="6527101"/>
                  </a:lnTo>
                  <a:lnTo>
                    <a:pt x="25171" y="6566560"/>
                  </a:lnTo>
                  <a:lnTo>
                    <a:pt x="52527" y="6600545"/>
                  </a:lnTo>
                  <a:lnTo>
                    <a:pt x="87680" y="6626961"/>
                  </a:lnTo>
                  <a:lnTo>
                    <a:pt x="131927" y="6642062"/>
                  </a:lnTo>
                  <a:lnTo>
                    <a:pt x="178612" y="6646634"/>
                  </a:lnTo>
                  <a:lnTo>
                    <a:pt x="202069" y="6644868"/>
                  </a:lnTo>
                  <a:lnTo>
                    <a:pt x="225082" y="6640436"/>
                  </a:lnTo>
                  <a:lnTo>
                    <a:pt x="240499" y="6635572"/>
                  </a:lnTo>
                  <a:lnTo>
                    <a:pt x="247383" y="6633400"/>
                  </a:lnTo>
                  <a:lnTo>
                    <a:pt x="268744" y="6623812"/>
                  </a:lnTo>
                  <a:lnTo>
                    <a:pt x="230289" y="6635572"/>
                  </a:lnTo>
                  <a:lnTo>
                    <a:pt x="205486" y="6629628"/>
                  </a:lnTo>
                  <a:lnTo>
                    <a:pt x="268554" y="6622631"/>
                  </a:lnTo>
                  <a:lnTo>
                    <a:pt x="4523740" y="4245216"/>
                  </a:lnTo>
                  <a:lnTo>
                    <a:pt x="4561002" y="4215054"/>
                  </a:lnTo>
                  <a:lnTo>
                    <a:pt x="4589958" y="4177296"/>
                  </a:lnTo>
                  <a:lnTo>
                    <a:pt x="4609020" y="4134053"/>
                  </a:lnTo>
                  <a:lnTo>
                    <a:pt x="4617123" y="4087685"/>
                  </a:lnTo>
                  <a:lnTo>
                    <a:pt x="4617123" y="3781895"/>
                  </a:lnTo>
                  <a:close/>
                </a:path>
              </a:pathLst>
            </a:custGeom>
            <a:solidFill>
              <a:srgbClr val="26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48330" y="4301135"/>
              <a:ext cx="147955" cy="3036570"/>
            </a:xfrm>
            <a:custGeom>
              <a:avLst/>
              <a:gdLst/>
              <a:ahLst/>
              <a:cxnLst/>
              <a:rect l="l" t="t" r="r" b="b"/>
              <a:pathLst>
                <a:path w="147954" h="3036570">
                  <a:moveTo>
                    <a:pt x="0" y="0"/>
                  </a:moveTo>
                  <a:lnTo>
                    <a:pt x="0" y="2941158"/>
                  </a:lnTo>
                  <a:lnTo>
                    <a:pt x="1218" y="2953592"/>
                  </a:lnTo>
                  <a:lnTo>
                    <a:pt x="20599" y="2999341"/>
                  </a:lnTo>
                  <a:lnTo>
                    <a:pt x="62203" y="3030926"/>
                  </a:lnTo>
                  <a:lnTo>
                    <a:pt x="91847" y="3035990"/>
                  </a:lnTo>
                  <a:lnTo>
                    <a:pt x="107005" y="3035278"/>
                  </a:lnTo>
                  <a:lnTo>
                    <a:pt x="117684" y="3034165"/>
                  </a:lnTo>
                  <a:lnTo>
                    <a:pt x="128102" y="3031803"/>
                  </a:lnTo>
                  <a:lnTo>
                    <a:pt x="131613" y="3030552"/>
                  </a:lnTo>
                  <a:lnTo>
                    <a:pt x="124907" y="3030552"/>
                  </a:lnTo>
                  <a:lnTo>
                    <a:pt x="113596" y="3028224"/>
                  </a:lnTo>
                  <a:lnTo>
                    <a:pt x="113403" y="3028224"/>
                  </a:lnTo>
                  <a:lnTo>
                    <a:pt x="104334" y="3021248"/>
                  </a:lnTo>
                  <a:lnTo>
                    <a:pt x="98502" y="3010117"/>
                  </a:lnTo>
                  <a:lnTo>
                    <a:pt x="96426" y="2995109"/>
                  </a:lnTo>
                  <a:lnTo>
                    <a:pt x="96426" y="53757"/>
                  </a:lnTo>
                  <a:lnTo>
                    <a:pt x="0" y="0"/>
                  </a:lnTo>
                  <a:close/>
                </a:path>
                <a:path w="147954" h="3036570">
                  <a:moveTo>
                    <a:pt x="133075" y="3030031"/>
                  </a:moveTo>
                  <a:lnTo>
                    <a:pt x="124907" y="3030552"/>
                  </a:lnTo>
                  <a:lnTo>
                    <a:pt x="131613" y="3030552"/>
                  </a:lnTo>
                  <a:lnTo>
                    <a:pt x="133075" y="3030031"/>
                  </a:lnTo>
                  <a:close/>
                </a:path>
                <a:path w="147954" h="3036570">
                  <a:moveTo>
                    <a:pt x="147691" y="3023463"/>
                  </a:moveTo>
                  <a:lnTo>
                    <a:pt x="138143" y="3028224"/>
                  </a:lnTo>
                  <a:lnTo>
                    <a:pt x="133679" y="3029816"/>
                  </a:lnTo>
                  <a:lnTo>
                    <a:pt x="140811" y="3027597"/>
                  </a:lnTo>
                  <a:lnTo>
                    <a:pt x="147691" y="3023463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44976" y="1617343"/>
              <a:ext cx="4395470" cy="5714365"/>
            </a:xfrm>
            <a:custGeom>
              <a:avLst/>
              <a:gdLst/>
              <a:ahLst/>
              <a:cxnLst/>
              <a:rect l="l" t="t" r="r" b="b"/>
              <a:pathLst>
                <a:path w="4395469" h="5714365">
                  <a:moveTo>
                    <a:pt x="4394944" y="0"/>
                  </a:moveTo>
                  <a:lnTo>
                    <a:pt x="1590223" y="1570507"/>
                  </a:lnTo>
                  <a:lnTo>
                    <a:pt x="1569917" y="1560891"/>
                  </a:lnTo>
                  <a:lnTo>
                    <a:pt x="1544982" y="1524878"/>
                  </a:lnTo>
                  <a:lnTo>
                    <a:pt x="1518502" y="1480066"/>
                  </a:lnTo>
                  <a:lnTo>
                    <a:pt x="1493564" y="1444053"/>
                  </a:lnTo>
                  <a:lnTo>
                    <a:pt x="239032" y="2123610"/>
                  </a:lnTo>
                  <a:lnTo>
                    <a:pt x="207244" y="2193559"/>
                  </a:lnTo>
                  <a:lnTo>
                    <a:pt x="172698" y="2309759"/>
                  </a:lnTo>
                  <a:lnTo>
                    <a:pt x="156200" y="2356256"/>
                  </a:lnTo>
                  <a:lnTo>
                    <a:pt x="141182" y="2379581"/>
                  </a:lnTo>
                  <a:lnTo>
                    <a:pt x="0" y="2458343"/>
                  </a:lnTo>
                  <a:lnTo>
                    <a:pt x="0" y="5678508"/>
                  </a:lnTo>
                  <a:lnTo>
                    <a:pt x="4030" y="5698590"/>
                  </a:lnTo>
                  <a:lnTo>
                    <a:pt x="15003" y="5710678"/>
                  </a:lnTo>
                  <a:lnTo>
                    <a:pt x="31239" y="5713868"/>
                  </a:lnTo>
                  <a:lnTo>
                    <a:pt x="51061" y="5707256"/>
                  </a:lnTo>
                  <a:lnTo>
                    <a:pt x="4343878" y="3307585"/>
                  </a:lnTo>
                  <a:lnTo>
                    <a:pt x="4372719" y="3281325"/>
                  </a:lnTo>
                  <a:lnTo>
                    <a:pt x="4390455" y="3247008"/>
                  </a:lnTo>
                  <a:lnTo>
                    <a:pt x="4394944" y="3221734"/>
                  </a:lnTo>
                  <a:lnTo>
                    <a:pt x="439494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44976" y="1617332"/>
              <a:ext cx="4395470" cy="5714365"/>
            </a:xfrm>
            <a:custGeom>
              <a:avLst/>
              <a:gdLst/>
              <a:ahLst/>
              <a:cxnLst/>
              <a:rect l="l" t="t" r="r" b="b"/>
              <a:pathLst>
                <a:path w="4395469" h="5714365">
                  <a:moveTo>
                    <a:pt x="1475986" y="1431600"/>
                  </a:moveTo>
                  <a:lnTo>
                    <a:pt x="1474593" y="1431600"/>
                  </a:lnTo>
                  <a:lnTo>
                    <a:pt x="1473253" y="1431883"/>
                  </a:lnTo>
                  <a:lnTo>
                    <a:pt x="239032" y="2121045"/>
                  </a:lnTo>
                  <a:lnTo>
                    <a:pt x="223844" y="2144371"/>
                  </a:lnTo>
                  <a:lnTo>
                    <a:pt x="207244" y="2190871"/>
                  </a:lnTo>
                  <a:lnTo>
                    <a:pt x="172698" y="2307075"/>
                  </a:lnTo>
                  <a:lnTo>
                    <a:pt x="156200" y="2353622"/>
                  </a:lnTo>
                  <a:lnTo>
                    <a:pt x="141182" y="2377027"/>
                  </a:lnTo>
                  <a:lnTo>
                    <a:pt x="0" y="2455789"/>
                  </a:lnTo>
                  <a:lnTo>
                    <a:pt x="0" y="5678906"/>
                  </a:lnTo>
                  <a:lnTo>
                    <a:pt x="2072" y="5693914"/>
                  </a:lnTo>
                  <a:lnTo>
                    <a:pt x="7882" y="5705045"/>
                  </a:lnTo>
                  <a:lnTo>
                    <a:pt x="16821" y="5711968"/>
                  </a:lnTo>
                  <a:lnTo>
                    <a:pt x="28277" y="5714349"/>
                  </a:lnTo>
                  <a:lnTo>
                    <a:pt x="36344" y="5714074"/>
                  </a:lnTo>
                  <a:lnTo>
                    <a:pt x="44197" y="5711767"/>
                  </a:lnTo>
                  <a:lnTo>
                    <a:pt x="51061" y="5707655"/>
                  </a:lnTo>
                  <a:lnTo>
                    <a:pt x="74304" y="5694659"/>
                  </a:lnTo>
                  <a:lnTo>
                    <a:pt x="21970" y="5694659"/>
                  </a:lnTo>
                  <a:lnTo>
                    <a:pt x="20953" y="5684813"/>
                  </a:lnTo>
                  <a:lnTo>
                    <a:pt x="20953" y="2469369"/>
                  </a:lnTo>
                  <a:lnTo>
                    <a:pt x="151963" y="2396125"/>
                  </a:lnTo>
                  <a:lnTo>
                    <a:pt x="165428" y="2382792"/>
                  </a:lnTo>
                  <a:lnTo>
                    <a:pt x="178206" y="2357089"/>
                  </a:lnTo>
                  <a:lnTo>
                    <a:pt x="192357" y="2316101"/>
                  </a:lnTo>
                  <a:lnTo>
                    <a:pt x="209941" y="2256915"/>
                  </a:lnTo>
                  <a:lnTo>
                    <a:pt x="220132" y="2222341"/>
                  </a:lnTo>
                  <a:lnTo>
                    <a:pt x="231200" y="2186621"/>
                  </a:lnTo>
                  <a:lnTo>
                    <a:pt x="241810" y="2156513"/>
                  </a:lnTo>
                  <a:lnTo>
                    <a:pt x="250627" y="2138772"/>
                  </a:lnTo>
                  <a:lnTo>
                    <a:pt x="1476708" y="1454133"/>
                  </a:lnTo>
                  <a:lnTo>
                    <a:pt x="1502411" y="1454133"/>
                  </a:lnTo>
                  <a:lnTo>
                    <a:pt x="1501966" y="1453420"/>
                  </a:lnTo>
                  <a:lnTo>
                    <a:pt x="1477326" y="1431883"/>
                  </a:lnTo>
                  <a:lnTo>
                    <a:pt x="1475986" y="1431600"/>
                  </a:lnTo>
                  <a:close/>
                </a:path>
                <a:path w="4395469" h="5714365">
                  <a:moveTo>
                    <a:pt x="4394536" y="34260"/>
                  </a:moveTo>
                  <a:lnTo>
                    <a:pt x="4374599" y="34260"/>
                  </a:lnTo>
                  <a:lnTo>
                    <a:pt x="4374599" y="3221744"/>
                  </a:lnTo>
                  <a:lnTo>
                    <a:pt x="4373303" y="3231945"/>
                  </a:lnTo>
                  <a:lnTo>
                    <a:pt x="4356686" y="3269369"/>
                  </a:lnTo>
                  <a:lnTo>
                    <a:pt x="41500" y="5690524"/>
                  </a:lnTo>
                  <a:lnTo>
                    <a:pt x="37733" y="5692929"/>
                  </a:lnTo>
                  <a:lnTo>
                    <a:pt x="33388" y="5694353"/>
                  </a:lnTo>
                  <a:lnTo>
                    <a:pt x="28887" y="5694659"/>
                  </a:lnTo>
                  <a:lnTo>
                    <a:pt x="74304" y="5694659"/>
                  </a:lnTo>
                  <a:lnTo>
                    <a:pt x="4343469" y="3307595"/>
                  </a:lnTo>
                  <a:lnTo>
                    <a:pt x="4372311" y="3281329"/>
                  </a:lnTo>
                  <a:lnTo>
                    <a:pt x="4390046" y="3247011"/>
                  </a:lnTo>
                  <a:lnTo>
                    <a:pt x="4394536" y="3221744"/>
                  </a:lnTo>
                  <a:lnTo>
                    <a:pt x="4394536" y="34260"/>
                  </a:lnTo>
                  <a:close/>
                </a:path>
                <a:path w="4395469" h="5714365">
                  <a:moveTo>
                    <a:pt x="1502411" y="1454133"/>
                  </a:moveTo>
                  <a:lnTo>
                    <a:pt x="1476708" y="1454133"/>
                  </a:lnTo>
                  <a:lnTo>
                    <a:pt x="1487059" y="1467786"/>
                  </a:lnTo>
                  <a:lnTo>
                    <a:pt x="1496756" y="1481871"/>
                  </a:lnTo>
                  <a:lnTo>
                    <a:pt x="1505788" y="1496364"/>
                  </a:lnTo>
                  <a:lnTo>
                    <a:pt x="1514142" y="1511241"/>
                  </a:lnTo>
                  <a:lnTo>
                    <a:pt x="1534377" y="1544729"/>
                  </a:lnTo>
                  <a:lnTo>
                    <a:pt x="1551981" y="1569450"/>
                  </a:lnTo>
                  <a:lnTo>
                    <a:pt x="1568670" y="1584757"/>
                  </a:lnTo>
                  <a:lnTo>
                    <a:pt x="1586370" y="1590066"/>
                  </a:lnTo>
                  <a:lnTo>
                    <a:pt x="1591176" y="1590066"/>
                  </a:lnTo>
                  <a:lnTo>
                    <a:pt x="1596108" y="1588768"/>
                  </a:lnTo>
                  <a:lnTo>
                    <a:pt x="1600401" y="1586255"/>
                  </a:lnTo>
                  <a:lnTo>
                    <a:pt x="1629955" y="1569721"/>
                  </a:lnTo>
                  <a:lnTo>
                    <a:pt x="1586161" y="1569721"/>
                  </a:lnTo>
                  <a:lnTo>
                    <a:pt x="1561173" y="1548184"/>
                  </a:lnTo>
                  <a:lnTo>
                    <a:pt x="1502411" y="1454133"/>
                  </a:lnTo>
                  <a:close/>
                </a:path>
                <a:path w="4395469" h="5714365">
                  <a:moveTo>
                    <a:pt x="4394536" y="228"/>
                  </a:moveTo>
                  <a:lnTo>
                    <a:pt x="1590223" y="1568737"/>
                  </a:lnTo>
                  <a:lnTo>
                    <a:pt x="1588772" y="1569450"/>
                  </a:lnTo>
                  <a:lnTo>
                    <a:pt x="1588570" y="1569450"/>
                  </a:lnTo>
                  <a:lnTo>
                    <a:pt x="1587444" y="1569721"/>
                  </a:lnTo>
                  <a:lnTo>
                    <a:pt x="1629955" y="1569721"/>
                  </a:lnTo>
                  <a:lnTo>
                    <a:pt x="4374599" y="34260"/>
                  </a:lnTo>
                  <a:lnTo>
                    <a:pt x="4394536" y="34260"/>
                  </a:lnTo>
                  <a:lnTo>
                    <a:pt x="4394536" y="228"/>
                  </a:lnTo>
                  <a:close/>
                </a:path>
                <a:path w="4395469" h="5714365">
                  <a:moveTo>
                    <a:pt x="4394944" y="0"/>
                  </a:moveTo>
                  <a:lnTo>
                    <a:pt x="4394536" y="0"/>
                  </a:lnTo>
                  <a:lnTo>
                    <a:pt x="4394536" y="228"/>
                  </a:lnTo>
                  <a:lnTo>
                    <a:pt x="439494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48749" y="1370973"/>
              <a:ext cx="4491355" cy="2867660"/>
            </a:xfrm>
            <a:custGeom>
              <a:avLst/>
              <a:gdLst/>
              <a:ahLst/>
              <a:cxnLst/>
              <a:rect l="l" t="t" r="r" b="b"/>
              <a:pathLst>
                <a:path w="4491355" h="2867660">
                  <a:moveTo>
                    <a:pt x="4393248" y="0"/>
                  </a:moveTo>
                  <a:lnTo>
                    <a:pt x="4355383" y="8245"/>
                  </a:lnTo>
                  <a:lnTo>
                    <a:pt x="51468" y="2414081"/>
                  </a:lnTo>
                  <a:lnTo>
                    <a:pt x="22434" y="2440360"/>
                  </a:lnTo>
                  <a:lnTo>
                    <a:pt x="4550" y="2474770"/>
                  </a:lnTo>
                  <a:lnTo>
                    <a:pt x="0" y="2500129"/>
                  </a:lnTo>
                  <a:lnTo>
                    <a:pt x="0" y="2772249"/>
                  </a:lnTo>
                  <a:lnTo>
                    <a:pt x="13590" y="2819945"/>
                  </a:lnTo>
                  <a:lnTo>
                    <a:pt x="48009" y="2856524"/>
                  </a:lnTo>
                  <a:lnTo>
                    <a:pt x="85152" y="2866655"/>
                  </a:lnTo>
                  <a:lnTo>
                    <a:pt x="98095" y="2867140"/>
                  </a:lnTo>
                  <a:lnTo>
                    <a:pt x="111007" y="2866144"/>
                  </a:lnTo>
                  <a:lnTo>
                    <a:pt x="147691" y="2854555"/>
                  </a:lnTo>
                  <a:lnTo>
                    <a:pt x="4440105" y="454687"/>
                  </a:lnTo>
                  <a:lnTo>
                    <a:pt x="4468998" y="428467"/>
                  </a:lnTo>
                  <a:lnTo>
                    <a:pt x="4486728" y="394128"/>
                  </a:lnTo>
                  <a:lnTo>
                    <a:pt x="4491161" y="368836"/>
                  </a:lnTo>
                  <a:lnTo>
                    <a:pt x="4491161" y="96520"/>
                  </a:lnTo>
                  <a:lnTo>
                    <a:pt x="4479203" y="48029"/>
                  </a:lnTo>
                  <a:lnTo>
                    <a:pt x="4443121" y="12460"/>
                  </a:lnTo>
                  <a:lnTo>
                    <a:pt x="4406287" y="624"/>
                  </a:lnTo>
                  <a:lnTo>
                    <a:pt x="4393248" y="0"/>
                  </a:lnTo>
                  <a:close/>
                </a:path>
              </a:pathLst>
            </a:custGeom>
            <a:solidFill>
              <a:srgbClr val="266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48539" y="3822072"/>
              <a:ext cx="111760" cy="533400"/>
            </a:xfrm>
            <a:custGeom>
              <a:avLst/>
              <a:gdLst/>
              <a:ahLst/>
              <a:cxnLst/>
              <a:rect l="l" t="t" r="r" b="b"/>
              <a:pathLst>
                <a:path w="111759" h="533400">
                  <a:moveTo>
                    <a:pt x="14850" y="0"/>
                  </a:moveTo>
                  <a:lnTo>
                    <a:pt x="367" y="38955"/>
                  </a:lnTo>
                  <a:lnTo>
                    <a:pt x="0" y="43121"/>
                  </a:lnTo>
                  <a:lnTo>
                    <a:pt x="0" y="479066"/>
                  </a:lnTo>
                  <a:lnTo>
                    <a:pt x="96426" y="532821"/>
                  </a:lnTo>
                  <a:lnTo>
                    <a:pt x="96426" y="102783"/>
                  </a:lnTo>
                  <a:lnTo>
                    <a:pt x="97698" y="89961"/>
                  </a:lnTo>
                  <a:lnTo>
                    <a:pt x="100628" y="77448"/>
                  </a:lnTo>
                  <a:lnTo>
                    <a:pt x="105169" y="65395"/>
                  </a:lnTo>
                  <a:lnTo>
                    <a:pt x="111277" y="53951"/>
                  </a:lnTo>
                  <a:lnTo>
                    <a:pt x="14850" y="0"/>
                  </a:lnTo>
                  <a:close/>
                </a:path>
              </a:pathLst>
            </a:custGeom>
            <a:solidFill>
              <a:srgbClr val="000000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944976" y="1432137"/>
              <a:ext cx="4395470" cy="2642870"/>
            </a:xfrm>
            <a:custGeom>
              <a:avLst/>
              <a:gdLst/>
              <a:ahLst/>
              <a:cxnLst/>
              <a:rect l="l" t="t" r="r" b="b"/>
              <a:pathLst>
                <a:path w="4395469" h="2642870">
                  <a:moveTo>
                    <a:pt x="4363528" y="0"/>
                  </a:moveTo>
                  <a:lnTo>
                    <a:pt x="51061" y="2406475"/>
                  </a:lnTo>
                  <a:lnTo>
                    <a:pt x="22236" y="2432837"/>
                  </a:lnTo>
                  <a:lnTo>
                    <a:pt x="4504" y="2467218"/>
                  </a:lnTo>
                  <a:lnTo>
                    <a:pt x="0" y="2492521"/>
                  </a:lnTo>
                  <a:lnTo>
                    <a:pt x="0" y="2642365"/>
                  </a:lnTo>
                  <a:lnTo>
                    <a:pt x="1590223" y="1753935"/>
                  </a:lnTo>
                  <a:lnTo>
                    <a:pt x="4394944" y="185205"/>
                  </a:lnTo>
                  <a:lnTo>
                    <a:pt x="4394944" y="35356"/>
                  </a:lnTo>
                  <a:lnTo>
                    <a:pt x="4390906" y="15278"/>
                  </a:lnTo>
                  <a:lnTo>
                    <a:pt x="4379887" y="3190"/>
                  </a:lnTo>
                  <a:lnTo>
                    <a:pt x="4363528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5109" y="1546441"/>
              <a:ext cx="73031" cy="901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12500" y="1692965"/>
              <a:ext cx="73031" cy="902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4747" y="1619721"/>
              <a:ext cx="72828" cy="9024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848529" y="1617350"/>
              <a:ext cx="4491355" cy="2738120"/>
            </a:xfrm>
            <a:custGeom>
              <a:avLst/>
              <a:gdLst/>
              <a:ahLst/>
              <a:cxnLst/>
              <a:rect l="l" t="t" r="r" b="b"/>
              <a:pathLst>
                <a:path w="4491355" h="2738120">
                  <a:moveTo>
                    <a:pt x="96431" y="2457348"/>
                  </a:moveTo>
                  <a:lnTo>
                    <a:pt x="0" y="2403792"/>
                  </a:lnTo>
                  <a:lnTo>
                    <a:pt x="0" y="2683789"/>
                  </a:lnTo>
                  <a:lnTo>
                    <a:pt x="96431" y="2737548"/>
                  </a:lnTo>
                  <a:lnTo>
                    <a:pt x="96431" y="2457348"/>
                  </a:lnTo>
                  <a:close/>
                </a:path>
                <a:path w="4491355" h="2738120">
                  <a:moveTo>
                    <a:pt x="4491304" y="0"/>
                  </a:moveTo>
                  <a:lnTo>
                    <a:pt x="1732356" y="1544510"/>
                  </a:lnTo>
                  <a:lnTo>
                    <a:pt x="1142403" y="1873732"/>
                  </a:lnTo>
                  <a:lnTo>
                    <a:pt x="1131468" y="1877542"/>
                  </a:lnTo>
                  <a:lnTo>
                    <a:pt x="1123518" y="1875282"/>
                  </a:lnTo>
                  <a:lnTo>
                    <a:pt x="1116977" y="1868106"/>
                  </a:lnTo>
                  <a:lnTo>
                    <a:pt x="1110259" y="1857197"/>
                  </a:lnTo>
                  <a:lnTo>
                    <a:pt x="1087069" y="1816036"/>
                  </a:lnTo>
                  <a:lnTo>
                    <a:pt x="1077023" y="1804085"/>
                  </a:lnTo>
                  <a:lnTo>
                    <a:pt x="1066507" y="1799221"/>
                  </a:lnTo>
                  <a:lnTo>
                    <a:pt x="1055179" y="1800174"/>
                  </a:lnTo>
                  <a:lnTo>
                    <a:pt x="1042720" y="1805597"/>
                  </a:lnTo>
                  <a:lnTo>
                    <a:pt x="283921" y="2229739"/>
                  </a:lnTo>
                  <a:lnTo>
                    <a:pt x="257695" y="2264816"/>
                  </a:lnTo>
                  <a:lnTo>
                    <a:pt x="233273" y="2346299"/>
                  </a:lnTo>
                  <a:lnTo>
                    <a:pt x="227253" y="2365159"/>
                  </a:lnTo>
                  <a:lnTo>
                    <a:pt x="220865" y="2379726"/>
                  </a:lnTo>
                  <a:lnTo>
                    <a:pt x="212788" y="2390825"/>
                  </a:lnTo>
                  <a:lnTo>
                    <a:pt x="201739" y="2399271"/>
                  </a:lnTo>
                  <a:lnTo>
                    <a:pt x="202552" y="2399271"/>
                  </a:lnTo>
                  <a:lnTo>
                    <a:pt x="97180" y="2458339"/>
                  </a:lnTo>
                  <a:lnTo>
                    <a:pt x="97180" y="2737548"/>
                  </a:lnTo>
                  <a:lnTo>
                    <a:pt x="4491304" y="280390"/>
                  </a:lnTo>
                  <a:lnTo>
                    <a:pt x="4491304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48539" y="4021141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0" y="0"/>
                  </a:moveTo>
                  <a:lnTo>
                    <a:pt x="0" y="279997"/>
                  </a:lnTo>
                  <a:lnTo>
                    <a:pt x="96426" y="333752"/>
                  </a:lnTo>
                  <a:lnTo>
                    <a:pt x="96426" y="53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9158" y="4005784"/>
              <a:ext cx="80355" cy="972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2138" y="3902800"/>
              <a:ext cx="69649" cy="1427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865576" y="3446574"/>
              <a:ext cx="55244" cy="108585"/>
            </a:xfrm>
            <a:custGeom>
              <a:avLst/>
              <a:gdLst/>
              <a:ahLst/>
              <a:cxnLst/>
              <a:rect l="l" t="t" r="r" b="b"/>
              <a:pathLst>
                <a:path w="55245" h="108585">
                  <a:moveTo>
                    <a:pt x="51152" y="0"/>
                  </a:moveTo>
                  <a:lnTo>
                    <a:pt x="47694" y="1969"/>
                  </a:lnTo>
                  <a:lnTo>
                    <a:pt x="45456" y="6301"/>
                  </a:lnTo>
                  <a:lnTo>
                    <a:pt x="27554" y="43319"/>
                  </a:lnTo>
                  <a:lnTo>
                    <a:pt x="7211" y="24613"/>
                  </a:lnTo>
                  <a:lnTo>
                    <a:pt x="3753" y="26582"/>
                  </a:lnTo>
                  <a:lnTo>
                    <a:pt x="1718" y="30914"/>
                  </a:lnTo>
                  <a:lnTo>
                    <a:pt x="596" y="32620"/>
                  </a:lnTo>
                  <a:lnTo>
                    <a:pt x="0" y="34601"/>
                  </a:lnTo>
                  <a:lnTo>
                    <a:pt x="0" y="38647"/>
                  </a:lnTo>
                  <a:lnTo>
                    <a:pt x="596" y="40628"/>
                  </a:lnTo>
                  <a:lnTo>
                    <a:pt x="1718" y="42334"/>
                  </a:lnTo>
                  <a:lnTo>
                    <a:pt x="19824" y="59071"/>
                  </a:lnTo>
                  <a:lnTo>
                    <a:pt x="1718" y="96089"/>
                  </a:lnTo>
                  <a:lnTo>
                    <a:pt x="601" y="97833"/>
                  </a:lnTo>
                  <a:lnTo>
                    <a:pt x="9" y="99845"/>
                  </a:lnTo>
                  <a:lnTo>
                    <a:pt x="9" y="103950"/>
                  </a:lnTo>
                  <a:lnTo>
                    <a:pt x="601" y="105962"/>
                  </a:lnTo>
                  <a:lnTo>
                    <a:pt x="1718" y="107706"/>
                  </a:lnTo>
                  <a:lnTo>
                    <a:pt x="2263" y="108138"/>
                  </a:lnTo>
                  <a:lnTo>
                    <a:pt x="2946" y="108374"/>
                  </a:lnTo>
                  <a:lnTo>
                    <a:pt x="4355" y="108374"/>
                  </a:lnTo>
                  <a:lnTo>
                    <a:pt x="5038" y="108138"/>
                  </a:lnTo>
                  <a:lnTo>
                    <a:pt x="7318" y="106613"/>
                  </a:lnTo>
                  <a:lnTo>
                    <a:pt x="8666" y="105032"/>
                  </a:lnTo>
                  <a:lnTo>
                    <a:pt x="9448" y="103177"/>
                  </a:lnTo>
                  <a:lnTo>
                    <a:pt x="27554" y="66160"/>
                  </a:lnTo>
                  <a:lnTo>
                    <a:pt x="46001" y="83328"/>
                  </a:lnTo>
                  <a:lnTo>
                    <a:pt x="46684" y="83564"/>
                  </a:lnTo>
                  <a:lnTo>
                    <a:pt x="48093" y="83564"/>
                  </a:lnTo>
                  <a:lnTo>
                    <a:pt x="48776" y="83328"/>
                  </a:lnTo>
                  <a:lnTo>
                    <a:pt x="51056" y="81803"/>
                  </a:lnTo>
                  <a:lnTo>
                    <a:pt x="52404" y="80223"/>
                  </a:lnTo>
                  <a:lnTo>
                    <a:pt x="53186" y="78368"/>
                  </a:lnTo>
                  <a:lnTo>
                    <a:pt x="54309" y="76661"/>
                  </a:lnTo>
                  <a:lnTo>
                    <a:pt x="54905" y="74680"/>
                  </a:lnTo>
                  <a:lnTo>
                    <a:pt x="54905" y="70635"/>
                  </a:lnTo>
                  <a:lnTo>
                    <a:pt x="54309" y="68654"/>
                  </a:lnTo>
                  <a:lnTo>
                    <a:pt x="53186" y="66947"/>
                  </a:lnTo>
                  <a:lnTo>
                    <a:pt x="35081" y="50604"/>
                  </a:lnTo>
                  <a:lnTo>
                    <a:pt x="53186" y="13586"/>
                  </a:lnTo>
                  <a:lnTo>
                    <a:pt x="54304" y="11842"/>
                  </a:lnTo>
                  <a:lnTo>
                    <a:pt x="54895" y="9830"/>
                  </a:lnTo>
                  <a:lnTo>
                    <a:pt x="54895" y="5725"/>
                  </a:lnTo>
                  <a:lnTo>
                    <a:pt x="54304" y="3714"/>
                  </a:lnTo>
                  <a:lnTo>
                    <a:pt x="53186" y="1969"/>
                  </a:lnTo>
                  <a:lnTo>
                    <a:pt x="51152" y="0"/>
                  </a:lnTo>
                  <a:close/>
                </a:path>
              </a:pathLst>
            </a:custGeom>
            <a:solidFill>
              <a:srgbClr val="000000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469986" y="1814398"/>
              <a:ext cx="3656329" cy="2160270"/>
            </a:xfrm>
            <a:custGeom>
              <a:avLst/>
              <a:gdLst/>
              <a:ahLst/>
              <a:cxnLst/>
              <a:rect l="l" t="t" r="r" b="b"/>
              <a:pathLst>
                <a:path w="3656330" h="2160270">
                  <a:moveTo>
                    <a:pt x="3635421" y="0"/>
                  </a:moveTo>
                  <a:lnTo>
                    <a:pt x="34176" y="2012794"/>
                  </a:lnTo>
                  <a:lnTo>
                    <a:pt x="6002" y="2045022"/>
                  </a:lnTo>
                  <a:lnTo>
                    <a:pt x="0" y="2069896"/>
                  </a:lnTo>
                  <a:lnTo>
                    <a:pt x="0" y="2136450"/>
                  </a:lnTo>
                  <a:lnTo>
                    <a:pt x="2679" y="2149799"/>
                  </a:lnTo>
                  <a:lnTo>
                    <a:pt x="9993" y="2157888"/>
                  </a:lnTo>
                  <a:lnTo>
                    <a:pt x="20854" y="2160180"/>
                  </a:lnTo>
                  <a:lnTo>
                    <a:pt x="34176" y="2156140"/>
                  </a:lnTo>
                  <a:lnTo>
                    <a:pt x="3622099" y="147719"/>
                  </a:lnTo>
                  <a:lnTo>
                    <a:pt x="3650234" y="115475"/>
                  </a:lnTo>
                  <a:lnTo>
                    <a:pt x="3656276" y="90621"/>
                  </a:lnTo>
                  <a:lnTo>
                    <a:pt x="3656276" y="24068"/>
                  </a:lnTo>
                  <a:lnTo>
                    <a:pt x="3653596" y="10383"/>
                  </a:lnTo>
                  <a:lnTo>
                    <a:pt x="3646282" y="2182"/>
                  </a:lnTo>
                  <a:lnTo>
                    <a:pt x="3635421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23639" y="1847322"/>
              <a:ext cx="88237" cy="1203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54181" y="1734554"/>
              <a:ext cx="120128" cy="18388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3765441" y="3239141"/>
              <a:ext cx="808355" cy="483234"/>
            </a:xfrm>
            <a:custGeom>
              <a:avLst/>
              <a:gdLst/>
              <a:ahLst/>
              <a:cxnLst/>
              <a:rect l="l" t="t" r="r" b="b"/>
              <a:pathLst>
                <a:path w="808355" h="483235">
                  <a:moveTo>
                    <a:pt x="353148" y="268820"/>
                  </a:moveTo>
                  <a:lnTo>
                    <a:pt x="351269" y="260223"/>
                  </a:lnTo>
                  <a:lnTo>
                    <a:pt x="346113" y="255092"/>
                  </a:lnTo>
                  <a:lnTo>
                    <a:pt x="338480" y="253873"/>
                  </a:lnTo>
                  <a:lnTo>
                    <a:pt x="329145" y="257009"/>
                  </a:lnTo>
                  <a:lnTo>
                    <a:pt x="24003" y="428320"/>
                  </a:lnTo>
                  <a:lnTo>
                    <a:pt x="444" y="459752"/>
                  </a:lnTo>
                  <a:lnTo>
                    <a:pt x="0" y="467690"/>
                  </a:lnTo>
                  <a:lnTo>
                    <a:pt x="1892" y="476465"/>
                  </a:lnTo>
                  <a:lnTo>
                    <a:pt x="7035" y="481698"/>
                  </a:lnTo>
                  <a:lnTo>
                    <a:pt x="14668" y="482841"/>
                  </a:lnTo>
                  <a:lnTo>
                    <a:pt x="24003" y="479310"/>
                  </a:lnTo>
                  <a:lnTo>
                    <a:pt x="329145" y="308203"/>
                  </a:lnTo>
                  <a:lnTo>
                    <a:pt x="352679" y="276758"/>
                  </a:lnTo>
                  <a:lnTo>
                    <a:pt x="353148" y="268820"/>
                  </a:lnTo>
                  <a:close/>
                </a:path>
                <a:path w="808355" h="483235">
                  <a:moveTo>
                    <a:pt x="808012" y="14427"/>
                  </a:moveTo>
                  <a:lnTo>
                    <a:pt x="806119" y="5994"/>
                  </a:lnTo>
                  <a:lnTo>
                    <a:pt x="800950" y="1066"/>
                  </a:lnTo>
                  <a:lnTo>
                    <a:pt x="793254" y="0"/>
                  </a:lnTo>
                  <a:lnTo>
                    <a:pt x="783805" y="3200"/>
                  </a:lnTo>
                  <a:lnTo>
                    <a:pt x="543356" y="137096"/>
                  </a:lnTo>
                  <a:lnTo>
                    <a:pt x="519645" y="168516"/>
                  </a:lnTo>
                  <a:lnTo>
                    <a:pt x="519137" y="176479"/>
                  </a:lnTo>
                  <a:lnTo>
                    <a:pt x="521042" y="185331"/>
                  </a:lnTo>
                  <a:lnTo>
                    <a:pt x="526211" y="190576"/>
                  </a:lnTo>
                  <a:lnTo>
                    <a:pt x="533908" y="191731"/>
                  </a:lnTo>
                  <a:lnTo>
                    <a:pt x="543356" y="188290"/>
                  </a:lnTo>
                  <a:lnTo>
                    <a:pt x="783805" y="53809"/>
                  </a:lnTo>
                  <a:lnTo>
                    <a:pt x="807554" y="22390"/>
                  </a:lnTo>
                  <a:lnTo>
                    <a:pt x="808012" y="14427"/>
                  </a:lnTo>
                  <a:close/>
                </a:path>
              </a:pathLst>
            </a:custGeom>
            <a:solidFill>
              <a:srgbClr val="44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9551" y="3008201"/>
              <a:ext cx="247780" cy="1694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5153884" y="2717662"/>
              <a:ext cx="353695" cy="229235"/>
            </a:xfrm>
            <a:custGeom>
              <a:avLst/>
              <a:gdLst/>
              <a:ahLst/>
              <a:cxnLst/>
              <a:rect l="l" t="t" r="r" b="b"/>
              <a:pathLst>
                <a:path w="353694" h="229235">
                  <a:moveTo>
                    <a:pt x="338567" y="0"/>
                  </a:moveTo>
                  <a:lnTo>
                    <a:pt x="24004" y="174582"/>
                  </a:lnTo>
                  <a:lnTo>
                    <a:pt x="445" y="206017"/>
                  </a:lnTo>
                  <a:lnTo>
                    <a:pt x="0" y="213963"/>
                  </a:lnTo>
                  <a:lnTo>
                    <a:pt x="1891" y="222729"/>
                  </a:lnTo>
                  <a:lnTo>
                    <a:pt x="7043" y="227968"/>
                  </a:lnTo>
                  <a:lnTo>
                    <a:pt x="14675" y="229110"/>
                  </a:lnTo>
                  <a:lnTo>
                    <a:pt x="24004" y="225581"/>
                  </a:lnTo>
                  <a:lnTo>
                    <a:pt x="329152" y="54471"/>
                  </a:lnTo>
                  <a:lnTo>
                    <a:pt x="352711" y="23036"/>
                  </a:lnTo>
                  <a:lnTo>
                    <a:pt x="353157" y="15090"/>
                  </a:lnTo>
                  <a:lnTo>
                    <a:pt x="351295" y="6294"/>
                  </a:lnTo>
                  <a:lnTo>
                    <a:pt x="346190" y="1135"/>
                  </a:lnTo>
                  <a:lnTo>
                    <a:pt x="338567" y="0"/>
                  </a:lnTo>
                  <a:close/>
                </a:path>
              </a:pathLst>
            </a:custGeom>
            <a:solidFill>
              <a:srgbClr val="44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77308" y="2590264"/>
              <a:ext cx="62230" cy="2257425"/>
            </a:xfrm>
            <a:custGeom>
              <a:avLst/>
              <a:gdLst/>
              <a:ahLst/>
              <a:cxnLst/>
              <a:rect l="l" t="t" r="r" b="b"/>
              <a:pathLst>
                <a:path w="62230" h="2257425">
                  <a:moveTo>
                    <a:pt x="42961" y="0"/>
                  </a:moveTo>
                  <a:lnTo>
                    <a:pt x="8409" y="28692"/>
                  </a:lnTo>
                  <a:lnTo>
                    <a:pt x="0" y="60816"/>
                  </a:lnTo>
                  <a:lnTo>
                    <a:pt x="0" y="2230698"/>
                  </a:lnTo>
                  <a:lnTo>
                    <a:pt x="2428" y="2245118"/>
                  </a:lnTo>
                  <a:lnTo>
                    <a:pt x="9052" y="2254055"/>
                  </a:lnTo>
                  <a:lnTo>
                    <a:pt x="18880" y="2256975"/>
                  </a:lnTo>
                  <a:lnTo>
                    <a:pt x="30921" y="2253341"/>
                  </a:lnTo>
                  <a:lnTo>
                    <a:pt x="56907" y="2220703"/>
                  </a:lnTo>
                  <a:lnTo>
                    <a:pt x="61842" y="2196239"/>
                  </a:lnTo>
                  <a:lnTo>
                    <a:pt x="61842" y="26357"/>
                  </a:lnTo>
                  <a:lnTo>
                    <a:pt x="59414" y="11911"/>
                  </a:lnTo>
                  <a:lnTo>
                    <a:pt x="52790" y="2928"/>
                  </a:lnTo>
                  <a:lnTo>
                    <a:pt x="4296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94061" y="2611702"/>
              <a:ext cx="29209" cy="440055"/>
            </a:xfrm>
            <a:custGeom>
              <a:avLst/>
              <a:gdLst/>
              <a:ahLst/>
              <a:cxnLst/>
              <a:rect l="l" t="t" r="r" b="b"/>
              <a:pathLst>
                <a:path w="29209" h="440055">
                  <a:moveTo>
                    <a:pt x="22174" y="0"/>
                  </a:moveTo>
                  <a:lnTo>
                    <a:pt x="0" y="435157"/>
                  </a:lnTo>
                  <a:lnTo>
                    <a:pt x="6510" y="439489"/>
                  </a:lnTo>
                  <a:lnTo>
                    <a:pt x="28683" y="4528"/>
                  </a:lnTo>
                  <a:lnTo>
                    <a:pt x="22174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1929" y="2085490"/>
              <a:ext cx="553032" cy="5365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396651" y="4105578"/>
              <a:ext cx="524510" cy="391160"/>
            </a:xfrm>
            <a:custGeom>
              <a:avLst/>
              <a:gdLst/>
              <a:ahLst/>
              <a:cxnLst/>
              <a:rect l="l" t="t" r="r" b="b"/>
              <a:pathLst>
                <a:path w="524509" h="391160">
                  <a:moveTo>
                    <a:pt x="56471" y="376166"/>
                  </a:moveTo>
                  <a:lnTo>
                    <a:pt x="32684" y="389863"/>
                  </a:lnTo>
                  <a:lnTo>
                    <a:pt x="38330" y="387909"/>
                  </a:lnTo>
                  <a:lnTo>
                    <a:pt x="44803" y="384648"/>
                  </a:lnTo>
                  <a:lnTo>
                    <a:pt x="51055" y="380582"/>
                  </a:lnTo>
                  <a:lnTo>
                    <a:pt x="56471" y="376166"/>
                  </a:lnTo>
                  <a:close/>
                </a:path>
                <a:path w="524509" h="391160">
                  <a:moveTo>
                    <a:pt x="103569" y="316181"/>
                  </a:moveTo>
                  <a:lnTo>
                    <a:pt x="77728" y="331061"/>
                  </a:lnTo>
                  <a:lnTo>
                    <a:pt x="80021" y="336955"/>
                  </a:lnTo>
                  <a:lnTo>
                    <a:pt x="77937" y="346491"/>
                  </a:lnTo>
                  <a:lnTo>
                    <a:pt x="77728" y="346938"/>
                  </a:lnTo>
                  <a:lnTo>
                    <a:pt x="77728" y="354787"/>
                  </a:lnTo>
                  <a:lnTo>
                    <a:pt x="78840" y="357995"/>
                  </a:lnTo>
                  <a:lnTo>
                    <a:pt x="81063" y="359440"/>
                  </a:lnTo>
                  <a:lnTo>
                    <a:pt x="83286" y="360724"/>
                  </a:lnTo>
                  <a:lnTo>
                    <a:pt x="86517" y="360161"/>
                  </a:lnTo>
                  <a:lnTo>
                    <a:pt x="103569" y="339907"/>
                  </a:lnTo>
                  <a:lnTo>
                    <a:pt x="103569" y="316181"/>
                  </a:lnTo>
                  <a:close/>
                </a:path>
                <a:path w="524509" h="391160">
                  <a:moveTo>
                    <a:pt x="44803" y="262250"/>
                  </a:moveTo>
                  <a:lnTo>
                    <a:pt x="16527" y="290104"/>
                  </a:lnTo>
                  <a:lnTo>
                    <a:pt x="1406" y="330704"/>
                  </a:lnTo>
                  <a:lnTo>
                    <a:pt x="0" y="349128"/>
                  </a:lnTo>
                  <a:lnTo>
                    <a:pt x="329" y="357436"/>
                  </a:lnTo>
                  <a:lnTo>
                    <a:pt x="351" y="358003"/>
                  </a:lnTo>
                  <a:lnTo>
                    <a:pt x="1301" y="365091"/>
                  </a:lnTo>
                  <a:lnTo>
                    <a:pt x="1406" y="365872"/>
                  </a:lnTo>
                  <a:lnTo>
                    <a:pt x="26556" y="390962"/>
                  </a:lnTo>
                  <a:lnTo>
                    <a:pt x="32493" y="389974"/>
                  </a:lnTo>
                  <a:lnTo>
                    <a:pt x="67309" y="364234"/>
                  </a:lnTo>
                  <a:lnTo>
                    <a:pt x="77728" y="346938"/>
                  </a:lnTo>
                  <a:lnTo>
                    <a:pt x="77728" y="342844"/>
                  </a:lnTo>
                  <a:lnTo>
                    <a:pt x="44317" y="362084"/>
                  </a:lnTo>
                  <a:lnTo>
                    <a:pt x="38065" y="362477"/>
                  </a:lnTo>
                  <a:lnTo>
                    <a:pt x="26257" y="334008"/>
                  </a:lnTo>
                  <a:lnTo>
                    <a:pt x="26354" y="324800"/>
                  </a:lnTo>
                  <a:lnTo>
                    <a:pt x="38551" y="293023"/>
                  </a:lnTo>
                  <a:lnTo>
                    <a:pt x="42441" y="287897"/>
                  </a:lnTo>
                  <a:lnTo>
                    <a:pt x="46956" y="283854"/>
                  </a:lnTo>
                  <a:lnTo>
                    <a:pt x="77520" y="266254"/>
                  </a:lnTo>
                  <a:lnTo>
                    <a:pt x="77520" y="261765"/>
                  </a:lnTo>
                  <a:lnTo>
                    <a:pt x="73283" y="257872"/>
                  </a:lnTo>
                  <a:lnTo>
                    <a:pt x="66892" y="256743"/>
                  </a:lnTo>
                  <a:lnTo>
                    <a:pt x="61995" y="256407"/>
                  </a:lnTo>
                  <a:lnTo>
                    <a:pt x="56823" y="257191"/>
                  </a:lnTo>
                  <a:lnTo>
                    <a:pt x="51015" y="259139"/>
                  </a:lnTo>
                  <a:lnTo>
                    <a:pt x="51156" y="259057"/>
                  </a:lnTo>
                  <a:lnTo>
                    <a:pt x="44803" y="262250"/>
                  </a:lnTo>
                  <a:close/>
                </a:path>
                <a:path w="524509" h="391160">
                  <a:moveTo>
                    <a:pt x="77830" y="331323"/>
                  </a:moveTo>
                  <a:lnTo>
                    <a:pt x="77728" y="346938"/>
                  </a:lnTo>
                  <a:lnTo>
                    <a:pt x="77937" y="346491"/>
                  </a:lnTo>
                  <a:lnTo>
                    <a:pt x="80021" y="336955"/>
                  </a:lnTo>
                  <a:lnTo>
                    <a:pt x="77830" y="331323"/>
                  </a:lnTo>
                  <a:close/>
                </a:path>
                <a:path w="524509" h="391160">
                  <a:moveTo>
                    <a:pt x="77520" y="266254"/>
                  </a:moveTo>
                  <a:lnTo>
                    <a:pt x="59877" y="276414"/>
                  </a:lnTo>
                  <a:lnTo>
                    <a:pt x="66128" y="276020"/>
                  </a:lnTo>
                  <a:lnTo>
                    <a:pt x="70852" y="279712"/>
                  </a:lnTo>
                  <a:lnTo>
                    <a:pt x="77937" y="304248"/>
                  </a:lnTo>
                  <a:lnTo>
                    <a:pt x="77846" y="313378"/>
                  </a:lnTo>
                  <a:lnTo>
                    <a:pt x="76825" y="320519"/>
                  </a:lnTo>
                  <a:lnTo>
                    <a:pt x="74603" y="327570"/>
                  </a:lnTo>
                  <a:lnTo>
                    <a:pt x="72519" y="334381"/>
                  </a:lnTo>
                  <a:lnTo>
                    <a:pt x="69532" y="340349"/>
                  </a:lnTo>
                  <a:lnTo>
                    <a:pt x="61752" y="350601"/>
                  </a:lnTo>
                  <a:lnTo>
                    <a:pt x="57237" y="354644"/>
                  </a:lnTo>
                  <a:lnTo>
                    <a:pt x="77728" y="342844"/>
                  </a:lnTo>
                  <a:lnTo>
                    <a:pt x="77728" y="331061"/>
                  </a:lnTo>
                  <a:lnTo>
                    <a:pt x="103569" y="316181"/>
                  </a:lnTo>
                  <a:lnTo>
                    <a:pt x="103569" y="254620"/>
                  </a:lnTo>
                  <a:lnTo>
                    <a:pt x="77520" y="269620"/>
                  </a:lnTo>
                  <a:lnTo>
                    <a:pt x="77520" y="266254"/>
                  </a:lnTo>
                  <a:close/>
                </a:path>
                <a:path w="524509" h="391160">
                  <a:moveTo>
                    <a:pt x="77590" y="261725"/>
                  </a:moveTo>
                  <a:lnTo>
                    <a:pt x="77520" y="269620"/>
                  </a:lnTo>
                  <a:lnTo>
                    <a:pt x="79812" y="268300"/>
                  </a:lnTo>
                  <a:lnTo>
                    <a:pt x="77590" y="261725"/>
                  </a:lnTo>
                  <a:close/>
                </a:path>
                <a:path w="524509" h="391160">
                  <a:moveTo>
                    <a:pt x="94608" y="182108"/>
                  </a:moveTo>
                  <a:lnTo>
                    <a:pt x="86272" y="186909"/>
                  </a:lnTo>
                  <a:lnTo>
                    <a:pt x="83077" y="190031"/>
                  </a:lnTo>
                  <a:lnTo>
                    <a:pt x="78631" y="197721"/>
                  </a:lnTo>
                  <a:lnTo>
                    <a:pt x="77520" y="202128"/>
                  </a:lnTo>
                  <a:lnTo>
                    <a:pt x="77590" y="261725"/>
                  </a:lnTo>
                  <a:lnTo>
                    <a:pt x="79767" y="268166"/>
                  </a:lnTo>
                  <a:lnTo>
                    <a:pt x="79812" y="268300"/>
                  </a:lnTo>
                  <a:lnTo>
                    <a:pt x="103569" y="254620"/>
                  </a:lnTo>
                  <a:lnTo>
                    <a:pt x="103569" y="187128"/>
                  </a:lnTo>
                  <a:lnTo>
                    <a:pt x="102387" y="184041"/>
                  </a:lnTo>
                  <a:lnTo>
                    <a:pt x="100026" y="182836"/>
                  </a:lnTo>
                  <a:lnTo>
                    <a:pt x="97803" y="181551"/>
                  </a:lnTo>
                  <a:lnTo>
                    <a:pt x="94608" y="182108"/>
                  </a:lnTo>
                  <a:close/>
                </a:path>
                <a:path w="524509" h="391160">
                  <a:moveTo>
                    <a:pt x="168505" y="139555"/>
                  </a:moveTo>
                  <a:lnTo>
                    <a:pt x="160169" y="144355"/>
                  </a:lnTo>
                  <a:lnTo>
                    <a:pt x="156974" y="147478"/>
                  </a:lnTo>
                  <a:lnTo>
                    <a:pt x="152528" y="155168"/>
                  </a:lnTo>
                  <a:lnTo>
                    <a:pt x="151417" y="159575"/>
                  </a:lnTo>
                  <a:lnTo>
                    <a:pt x="151417" y="312354"/>
                  </a:lnTo>
                  <a:lnTo>
                    <a:pt x="152528" y="315562"/>
                  </a:lnTo>
                  <a:lnTo>
                    <a:pt x="154750" y="317007"/>
                  </a:lnTo>
                  <a:lnTo>
                    <a:pt x="156974" y="318292"/>
                  </a:lnTo>
                  <a:lnTo>
                    <a:pt x="160169" y="317734"/>
                  </a:lnTo>
                  <a:lnTo>
                    <a:pt x="173089" y="310294"/>
                  </a:lnTo>
                  <a:lnTo>
                    <a:pt x="177465" y="302645"/>
                  </a:lnTo>
                  <a:lnTo>
                    <a:pt x="177465" y="230584"/>
                  </a:lnTo>
                  <a:lnTo>
                    <a:pt x="179688" y="222009"/>
                  </a:lnTo>
                  <a:lnTo>
                    <a:pt x="188718" y="205748"/>
                  </a:lnTo>
                  <a:lnTo>
                    <a:pt x="189592" y="204843"/>
                  </a:lnTo>
                  <a:lnTo>
                    <a:pt x="174548" y="213506"/>
                  </a:lnTo>
                  <a:lnTo>
                    <a:pt x="177465" y="203716"/>
                  </a:lnTo>
                  <a:lnTo>
                    <a:pt x="177465" y="144575"/>
                  </a:lnTo>
                  <a:lnTo>
                    <a:pt x="176285" y="141487"/>
                  </a:lnTo>
                  <a:lnTo>
                    <a:pt x="173923" y="140283"/>
                  </a:lnTo>
                  <a:lnTo>
                    <a:pt x="171700" y="138998"/>
                  </a:lnTo>
                  <a:lnTo>
                    <a:pt x="168505" y="139555"/>
                  </a:lnTo>
                  <a:close/>
                </a:path>
                <a:path w="524509" h="391160">
                  <a:moveTo>
                    <a:pt x="243563" y="171360"/>
                  </a:moveTo>
                  <a:lnTo>
                    <a:pt x="208723" y="191422"/>
                  </a:lnTo>
                  <a:lnTo>
                    <a:pt x="213308" y="190866"/>
                  </a:lnTo>
                  <a:lnTo>
                    <a:pt x="216226" y="193354"/>
                  </a:lnTo>
                  <a:lnTo>
                    <a:pt x="219282" y="195763"/>
                  </a:lnTo>
                  <a:lnTo>
                    <a:pt x="220810" y="201535"/>
                  </a:lnTo>
                  <a:lnTo>
                    <a:pt x="220810" y="272394"/>
                  </a:lnTo>
                  <a:lnTo>
                    <a:pt x="221921" y="275602"/>
                  </a:lnTo>
                  <a:lnTo>
                    <a:pt x="224144" y="277047"/>
                  </a:lnTo>
                  <a:lnTo>
                    <a:pt x="226506" y="278251"/>
                  </a:lnTo>
                  <a:lnTo>
                    <a:pt x="229771" y="277654"/>
                  </a:lnTo>
                  <a:lnTo>
                    <a:pt x="246858" y="257394"/>
                  </a:lnTo>
                  <a:lnTo>
                    <a:pt x="246858" y="194230"/>
                  </a:lnTo>
                  <a:lnTo>
                    <a:pt x="246615" y="186676"/>
                  </a:lnTo>
                  <a:lnTo>
                    <a:pt x="245927" y="180419"/>
                  </a:lnTo>
                  <a:lnTo>
                    <a:pt x="245869" y="179891"/>
                  </a:lnTo>
                  <a:lnTo>
                    <a:pt x="244632" y="174231"/>
                  </a:lnTo>
                  <a:lnTo>
                    <a:pt x="243563" y="171360"/>
                  </a:lnTo>
                  <a:close/>
                </a:path>
                <a:path w="524509" h="391160">
                  <a:moveTo>
                    <a:pt x="177465" y="203716"/>
                  </a:moveTo>
                  <a:lnTo>
                    <a:pt x="174548" y="213506"/>
                  </a:lnTo>
                  <a:lnTo>
                    <a:pt x="177465" y="211826"/>
                  </a:lnTo>
                  <a:lnTo>
                    <a:pt x="177465" y="203716"/>
                  </a:lnTo>
                  <a:close/>
                </a:path>
                <a:path w="524509" h="391160">
                  <a:moveTo>
                    <a:pt x="219004" y="161937"/>
                  </a:moveTo>
                  <a:lnTo>
                    <a:pt x="210807" y="166656"/>
                  </a:lnTo>
                  <a:lnTo>
                    <a:pt x="204816" y="170527"/>
                  </a:lnTo>
                  <a:lnTo>
                    <a:pt x="198777" y="175348"/>
                  </a:lnTo>
                  <a:lnTo>
                    <a:pt x="198933" y="175258"/>
                  </a:lnTo>
                  <a:lnTo>
                    <a:pt x="193771" y="180254"/>
                  </a:lnTo>
                  <a:lnTo>
                    <a:pt x="188718" y="186110"/>
                  </a:lnTo>
                  <a:lnTo>
                    <a:pt x="182328" y="194118"/>
                  </a:lnTo>
                  <a:lnTo>
                    <a:pt x="177604" y="203250"/>
                  </a:lnTo>
                  <a:lnTo>
                    <a:pt x="177465" y="203716"/>
                  </a:lnTo>
                  <a:lnTo>
                    <a:pt x="177465" y="211826"/>
                  </a:lnTo>
                  <a:lnTo>
                    <a:pt x="189592" y="204843"/>
                  </a:lnTo>
                  <a:lnTo>
                    <a:pt x="194831" y="199422"/>
                  </a:lnTo>
                  <a:lnTo>
                    <a:pt x="243563" y="171360"/>
                  </a:lnTo>
                  <a:lnTo>
                    <a:pt x="242899" y="169578"/>
                  </a:lnTo>
                  <a:lnTo>
                    <a:pt x="240260" y="163884"/>
                  </a:lnTo>
                  <a:lnTo>
                    <a:pt x="236300" y="160793"/>
                  </a:lnTo>
                  <a:lnTo>
                    <a:pt x="225742" y="159820"/>
                  </a:lnTo>
                  <a:lnTo>
                    <a:pt x="219004" y="161937"/>
                  </a:lnTo>
                  <a:close/>
                </a:path>
                <a:path w="524509" h="391160">
                  <a:moveTo>
                    <a:pt x="356880" y="132799"/>
                  </a:moveTo>
                  <a:lnTo>
                    <a:pt x="321493" y="155070"/>
                  </a:lnTo>
                  <a:lnTo>
                    <a:pt x="295405" y="182627"/>
                  </a:lnTo>
                  <a:lnTo>
                    <a:pt x="291515" y="189837"/>
                  </a:lnTo>
                  <a:lnTo>
                    <a:pt x="289616" y="197584"/>
                  </a:lnTo>
                  <a:lnTo>
                    <a:pt x="289570" y="213481"/>
                  </a:lnTo>
                  <a:lnTo>
                    <a:pt x="291067" y="218550"/>
                  </a:lnTo>
                  <a:lnTo>
                    <a:pt x="291168" y="218893"/>
                  </a:lnTo>
                  <a:lnTo>
                    <a:pt x="294363" y="222665"/>
                  </a:lnTo>
                  <a:lnTo>
                    <a:pt x="297697" y="226355"/>
                  </a:lnTo>
                  <a:lnTo>
                    <a:pt x="302212" y="228244"/>
                  </a:lnTo>
                  <a:lnTo>
                    <a:pt x="307909" y="228330"/>
                  </a:lnTo>
                  <a:lnTo>
                    <a:pt x="313743" y="228177"/>
                  </a:lnTo>
                  <a:lnTo>
                    <a:pt x="346808" y="205129"/>
                  </a:lnTo>
                  <a:lnTo>
                    <a:pt x="357296" y="184644"/>
                  </a:lnTo>
                  <a:lnTo>
                    <a:pt x="357296" y="184020"/>
                  </a:lnTo>
                  <a:lnTo>
                    <a:pt x="327428" y="201220"/>
                  </a:lnTo>
                  <a:lnTo>
                    <a:pt x="322982" y="202096"/>
                  </a:lnTo>
                  <a:lnTo>
                    <a:pt x="316592" y="199043"/>
                  </a:lnTo>
                  <a:lnTo>
                    <a:pt x="314994" y="195634"/>
                  </a:lnTo>
                  <a:lnTo>
                    <a:pt x="314994" y="186176"/>
                  </a:lnTo>
                  <a:lnTo>
                    <a:pt x="315983" y="182560"/>
                  </a:lnTo>
                  <a:lnTo>
                    <a:pt x="316035" y="182370"/>
                  </a:lnTo>
                  <a:lnTo>
                    <a:pt x="356880" y="150113"/>
                  </a:lnTo>
                  <a:lnTo>
                    <a:pt x="356880" y="132799"/>
                  </a:lnTo>
                  <a:close/>
                </a:path>
                <a:path w="524509" h="391160">
                  <a:moveTo>
                    <a:pt x="381678" y="163247"/>
                  </a:moveTo>
                  <a:lnTo>
                    <a:pt x="358963" y="176327"/>
                  </a:lnTo>
                  <a:lnTo>
                    <a:pt x="358089" y="181880"/>
                  </a:lnTo>
                  <a:lnTo>
                    <a:pt x="357992" y="182497"/>
                  </a:lnTo>
                  <a:lnTo>
                    <a:pt x="357296" y="184644"/>
                  </a:lnTo>
                  <a:lnTo>
                    <a:pt x="357296" y="193798"/>
                  </a:lnTo>
                  <a:lnTo>
                    <a:pt x="358338" y="197047"/>
                  </a:lnTo>
                  <a:lnTo>
                    <a:pt x="360422" y="198572"/>
                  </a:lnTo>
                  <a:lnTo>
                    <a:pt x="362646" y="199856"/>
                  </a:lnTo>
                  <a:lnTo>
                    <a:pt x="365702" y="199379"/>
                  </a:lnTo>
                  <a:lnTo>
                    <a:pt x="381678" y="179758"/>
                  </a:lnTo>
                  <a:lnTo>
                    <a:pt x="381678" y="163247"/>
                  </a:lnTo>
                  <a:close/>
                </a:path>
                <a:path w="524509" h="391160">
                  <a:moveTo>
                    <a:pt x="358963" y="176327"/>
                  </a:moveTo>
                  <a:lnTo>
                    <a:pt x="357296" y="177287"/>
                  </a:lnTo>
                  <a:lnTo>
                    <a:pt x="357296" y="184644"/>
                  </a:lnTo>
                  <a:lnTo>
                    <a:pt x="357992" y="182497"/>
                  </a:lnTo>
                  <a:lnTo>
                    <a:pt x="358866" y="176943"/>
                  </a:lnTo>
                  <a:lnTo>
                    <a:pt x="358963" y="176327"/>
                  </a:lnTo>
                  <a:close/>
                </a:path>
                <a:path w="524509" h="391160">
                  <a:moveTo>
                    <a:pt x="377329" y="93369"/>
                  </a:moveTo>
                  <a:lnTo>
                    <a:pt x="344098" y="112505"/>
                  </a:lnTo>
                  <a:lnTo>
                    <a:pt x="349239" y="111308"/>
                  </a:lnTo>
                  <a:lnTo>
                    <a:pt x="355213" y="114762"/>
                  </a:lnTo>
                  <a:lnTo>
                    <a:pt x="355373" y="114910"/>
                  </a:lnTo>
                  <a:lnTo>
                    <a:pt x="356880" y="119734"/>
                  </a:lnTo>
                  <a:lnTo>
                    <a:pt x="356880" y="161014"/>
                  </a:lnTo>
                  <a:lnTo>
                    <a:pt x="341470" y="192011"/>
                  </a:lnTo>
                  <a:lnTo>
                    <a:pt x="337708" y="195300"/>
                  </a:lnTo>
                  <a:lnTo>
                    <a:pt x="357296" y="184020"/>
                  </a:lnTo>
                  <a:lnTo>
                    <a:pt x="357296" y="177287"/>
                  </a:lnTo>
                  <a:lnTo>
                    <a:pt x="381678" y="163247"/>
                  </a:lnTo>
                  <a:lnTo>
                    <a:pt x="381678" y="135833"/>
                  </a:lnTo>
                  <a:lnTo>
                    <a:pt x="360006" y="148313"/>
                  </a:lnTo>
                  <a:lnTo>
                    <a:pt x="360006" y="130999"/>
                  </a:lnTo>
                  <a:lnTo>
                    <a:pt x="381678" y="118519"/>
                  </a:lnTo>
                  <a:lnTo>
                    <a:pt x="381678" y="117076"/>
                  </a:lnTo>
                  <a:lnTo>
                    <a:pt x="381379" y="109223"/>
                  </a:lnTo>
                  <a:lnTo>
                    <a:pt x="380480" y="102496"/>
                  </a:lnTo>
                  <a:lnTo>
                    <a:pt x="379059" y="97182"/>
                  </a:lnTo>
                  <a:lnTo>
                    <a:pt x="378982" y="96896"/>
                  </a:lnTo>
                  <a:lnTo>
                    <a:pt x="377329" y="93369"/>
                  </a:lnTo>
                  <a:close/>
                </a:path>
                <a:path w="524509" h="391160">
                  <a:moveTo>
                    <a:pt x="381678" y="118519"/>
                  </a:moveTo>
                  <a:lnTo>
                    <a:pt x="360006" y="130999"/>
                  </a:lnTo>
                  <a:lnTo>
                    <a:pt x="360006" y="148313"/>
                  </a:lnTo>
                  <a:lnTo>
                    <a:pt x="381678" y="135833"/>
                  </a:lnTo>
                  <a:lnTo>
                    <a:pt x="381678" y="118519"/>
                  </a:lnTo>
                  <a:close/>
                </a:path>
                <a:path w="524509" h="391160">
                  <a:moveTo>
                    <a:pt x="337708" y="93582"/>
                  </a:moveTo>
                  <a:lnTo>
                    <a:pt x="303115" y="121917"/>
                  </a:lnTo>
                  <a:lnTo>
                    <a:pt x="300476" y="124559"/>
                  </a:lnTo>
                  <a:lnTo>
                    <a:pt x="298601" y="127402"/>
                  </a:lnTo>
                  <a:lnTo>
                    <a:pt x="297489" y="130448"/>
                  </a:lnTo>
                  <a:lnTo>
                    <a:pt x="296378" y="133332"/>
                  </a:lnTo>
                  <a:lnTo>
                    <a:pt x="295822" y="135976"/>
                  </a:lnTo>
                  <a:lnTo>
                    <a:pt x="295842" y="140854"/>
                  </a:lnTo>
                  <a:lnTo>
                    <a:pt x="296140" y="141885"/>
                  </a:lnTo>
                  <a:lnTo>
                    <a:pt x="296420" y="142765"/>
                  </a:lnTo>
                  <a:lnTo>
                    <a:pt x="297489" y="144154"/>
                  </a:lnTo>
                  <a:lnTo>
                    <a:pt x="298601" y="145438"/>
                  </a:lnTo>
                  <a:lnTo>
                    <a:pt x="300129" y="145840"/>
                  </a:lnTo>
                  <a:lnTo>
                    <a:pt x="302073" y="145362"/>
                  </a:lnTo>
                  <a:lnTo>
                    <a:pt x="304158" y="144803"/>
                  </a:lnTo>
                  <a:lnTo>
                    <a:pt x="306520" y="143042"/>
                  </a:lnTo>
                  <a:lnTo>
                    <a:pt x="309159" y="140080"/>
                  </a:lnTo>
                  <a:lnTo>
                    <a:pt x="314149" y="134561"/>
                  </a:lnTo>
                  <a:lnTo>
                    <a:pt x="377329" y="93369"/>
                  </a:lnTo>
                  <a:lnTo>
                    <a:pt x="376885" y="92423"/>
                  </a:lnTo>
                  <a:lnTo>
                    <a:pt x="373690" y="87048"/>
                  </a:lnTo>
                  <a:lnTo>
                    <a:pt x="368828" y="84478"/>
                  </a:lnTo>
                  <a:lnTo>
                    <a:pt x="362445" y="84706"/>
                  </a:lnTo>
                  <a:lnTo>
                    <a:pt x="357166" y="85352"/>
                  </a:lnTo>
                  <a:lnTo>
                    <a:pt x="351357" y="87044"/>
                  </a:lnTo>
                  <a:lnTo>
                    <a:pt x="344871" y="89787"/>
                  </a:lnTo>
                  <a:lnTo>
                    <a:pt x="337708" y="93582"/>
                  </a:lnTo>
                  <a:close/>
                </a:path>
                <a:path w="524509" h="391160">
                  <a:moveTo>
                    <a:pt x="445697" y="31877"/>
                  </a:moveTo>
                  <a:lnTo>
                    <a:pt x="437639" y="36517"/>
                  </a:lnTo>
                  <a:lnTo>
                    <a:pt x="434513" y="39600"/>
                  </a:lnTo>
                  <a:lnTo>
                    <a:pt x="430068" y="47289"/>
                  </a:lnTo>
                  <a:lnTo>
                    <a:pt x="428956" y="51697"/>
                  </a:lnTo>
                  <a:lnTo>
                    <a:pt x="428956" y="152533"/>
                  </a:lnTo>
                  <a:lnTo>
                    <a:pt x="430068" y="155741"/>
                  </a:lnTo>
                  <a:lnTo>
                    <a:pt x="432290" y="157187"/>
                  </a:lnTo>
                  <a:lnTo>
                    <a:pt x="434513" y="158472"/>
                  </a:lnTo>
                  <a:lnTo>
                    <a:pt x="437708" y="157914"/>
                  </a:lnTo>
                  <a:lnTo>
                    <a:pt x="450628" y="150474"/>
                  </a:lnTo>
                  <a:lnTo>
                    <a:pt x="455005" y="142824"/>
                  </a:lnTo>
                  <a:lnTo>
                    <a:pt x="455005" y="70764"/>
                  </a:lnTo>
                  <a:lnTo>
                    <a:pt x="457228" y="62189"/>
                  </a:lnTo>
                  <a:lnTo>
                    <a:pt x="461677" y="54177"/>
                  </a:lnTo>
                  <a:lnTo>
                    <a:pt x="454380" y="58379"/>
                  </a:lnTo>
                  <a:lnTo>
                    <a:pt x="452088" y="53686"/>
                  </a:lnTo>
                  <a:lnTo>
                    <a:pt x="454380" y="45994"/>
                  </a:lnTo>
                  <a:lnTo>
                    <a:pt x="454380" y="37057"/>
                  </a:lnTo>
                  <a:lnTo>
                    <a:pt x="453268" y="33929"/>
                  </a:lnTo>
                  <a:lnTo>
                    <a:pt x="448823" y="31360"/>
                  </a:lnTo>
                  <a:lnTo>
                    <a:pt x="445697" y="31877"/>
                  </a:lnTo>
                  <a:close/>
                </a:path>
                <a:path w="524509" h="391160">
                  <a:moveTo>
                    <a:pt x="521102" y="11540"/>
                  </a:moveTo>
                  <a:lnTo>
                    <a:pt x="486263" y="31602"/>
                  </a:lnTo>
                  <a:lnTo>
                    <a:pt x="490848" y="31046"/>
                  </a:lnTo>
                  <a:lnTo>
                    <a:pt x="493765" y="33534"/>
                  </a:lnTo>
                  <a:lnTo>
                    <a:pt x="496821" y="35943"/>
                  </a:lnTo>
                  <a:lnTo>
                    <a:pt x="498349" y="41715"/>
                  </a:lnTo>
                  <a:lnTo>
                    <a:pt x="498349" y="112574"/>
                  </a:lnTo>
                  <a:lnTo>
                    <a:pt x="499461" y="115782"/>
                  </a:lnTo>
                  <a:lnTo>
                    <a:pt x="501684" y="117227"/>
                  </a:lnTo>
                  <a:lnTo>
                    <a:pt x="504046" y="118431"/>
                  </a:lnTo>
                  <a:lnTo>
                    <a:pt x="507311" y="117834"/>
                  </a:lnTo>
                  <a:lnTo>
                    <a:pt x="524398" y="97574"/>
                  </a:lnTo>
                  <a:lnTo>
                    <a:pt x="524398" y="34410"/>
                  </a:lnTo>
                  <a:lnTo>
                    <a:pt x="524154" y="26855"/>
                  </a:lnTo>
                  <a:lnTo>
                    <a:pt x="523467" y="20599"/>
                  </a:lnTo>
                  <a:lnTo>
                    <a:pt x="523408" y="20071"/>
                  </a:lnTo>
                  <a:lnTo>
                    <a:pt x="522171" y="14411"/>
                  </a:lnTo>
                  <a:lnTo>
                    <a:pt x="521102" y="11540"/>
                  </a:lnTo>
                  <a:close/>
                </a:path>
                <a:path w="524509" h="391160">
                  <a:moveTo>
                    <a:pt x="454380" y="45994"/>
                  </a:moveTo>
                  <a:lnTo>
                    <a:pt x="452088" y="53686"/>
                  </a:lnTo>
                  <a:lnTo>
                    <a:pt x="454380" y="58379"/>
                  </a:lnTo>
                  <a:lnTo>
                    <a:pt x="454380" y="45994"/>
                  </a:lnTo>
                  <a:close/>
                </a:path>
                <a:path w="524509" h="391160">
                  <a:moveTo>
                    <a:pt x="496544" y="2116"/>
                  </a:moveTo>
                  <a:lnTo>
                    <a:pt x="488347" y="6836"/>
                  </a:lnTo>
                  <a:lnTo>
                    <a:pt x="481503" y="11258"/>
                  </a:lnTo>
                  <a:lnTo>
                    <a:pt x="482087" y="10922"/>
                  </a:lnTo>
                  <a:lnTo>
                    <a:pt x="476316" y="15528"/>
                  </a:lnTo>
                  <a:lnTo>
                    <a:pt x="476473" y="15438"/>
                  </a:lnTo>
                  <a:lnTo>
                    <a:pt x="471311" y="20434"/>
                  </a:lnTo>
                  <a:lnTo>
                    <a:pt x="466257" y="26289"/>
                  </a:lnTo>
                  <a:lnTo>
                    <a:pt x="459868" y="34298"/>
                  </a:lnTo>
                  <a:lnTo>
                    <a:pt x="455144" y="43430"/>
                  </a:lnTo>
                  <a:lnTo>
                    <a:pt x="454380" y="45994"/>
                  </a:lnTo>
                  <a:lnTo>
                    <a:pt x="454380" y="58379"/>
                  </a:lnTo>
                  <a:lnTo>
                    <a:pt x="461677" y="54177"/>
                  </a:lnTo>
                  <a:lnTo>
                    <a:pt x="466257" y="45928"/>
                  </a:lnTo>
                  <a:lnTo>
                    <a:pt x="472371" y="39602"/>
                  </a:lnTo>
                  <a:lnTo>
                    <a:pt x="521102" y="11540"/>
                  </a:lnTo>
                  <a:lnTo>
                    <a:pt x="520439" y="9758"/>
                  </a:lnTo>
                  <a:lnTo>
                    <a:pt x="517799" y="4063"/>
                  </a:lnTo>
                  <a:lnTo>
                    <a:pt x="513839" y="973"/>
                  </a:lnTo>
                  <a:lnTo>
                    <a:pt x="503282" y="0"/>
                  </a:lnTo>
                  <a:lnTo>
                    <a:pt x="496544" y="2116"/>
                  </a:lnTo>
                  <a:close/>
                </a:path>
              </a:pathLst>
            </a:custGeom>
            <a:solidFill>
              <a:srgbClr val="4459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655216" y="6350908"/>
              <a:ext cx="412750" cy="363855"/>
            </a:xfrm>
            <a:custGeom>
              <a:avLst/>
              <a:gdLst/>
              <a:ahLst/>
              <a:cxnLst/>
              <a:rect l="l" t="t" r="r" b="b"/>
              <a:pathLst>
                <a:path w="412750" h="363854">
                  <a:moveTo>
                    <a:pt x="411434" y="0"/>
                  </a:moveTo>
                  <a:lnTo>
                    <a:pt x="0" y="234908"/>
                  </a:lnTo>
                  <a:lnTo>
                    <a:pt x="517" y="363365"/>
                  </a:lnTo>
                  <a:lnTo>
                    <a:pt x="412209" y="128401"/>
                  </a:lnTo>
                  <a:lnTo>
                    <a:pt x="411434" y="0"/>
                  </a:lnTo>
                  <a:close/>
                </a:path>
              </a:pathLst>
            </a:custGeom>
            <a:solidFill>
              <a:srgbClr val="266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655216" y="6586734"/>
              <a:ext cx="635" cy="127635"/>
            </a:xfrm>
            <a:custGeom>
              <a:avLst/>
              <a:gdLst/>
              <a:ahLst/>
              <a:cxnLst/>
              <a:rect l="l" t="t" r="r" b="b"/>
              <a:pathLst>
                <a:path w="634" h="127634">
                  <a:moveTo>
                    <a:pt x="0" y="0"/>
                  </a:moveTo>
                  <a:lnTo>
                    <a:pt x="411" y="127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75305" y="5458617"/>
              <a:ext cx="413384" cy="590550"/>
            </a:xfrm>
            <a:custGeom>
              <a:avLst/>
              <a:gdLst/>
              <a:ahLst/>
              <a:cxnLst/>
              <a:rect l="l" t="t" r="r" b="b"/>
              <a:pathLst>
                <a:path w="413384" h="590550">
                  <a:moveTo>
                    <a:pt x="411434" y="0"/>
                  </a:moveTo>
                  <a:lnTo>
                    <a:pt x="0" y="234109"/>
                  </a:lnTo>
                  <a:lnTo>
                    <a:pt x="1551" y="590051"/>
                  </a:lnTo>
                  <a:lnTo>
                    <a:pt x="412985" y="355943"/>
                  </a:lnTo>
                  <a:lnTo>
                    <a:pt x="411434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176876" y="5812980"/>
              <a:ext cx="413384" cy="601980"/>
            </a:xfrm>
            <a:custGeom>
              <a:avLst/>
              <a:gdLst/>
              <a:ahLst/>
              <a:cxnLst/>
              <a:rect l="l" t="t" r="r" b="b"/>
              <a:pathLst>
                <a:path w="413384" h="601979">
                  <a:moveTo>
                    <a:pt x="411434" y="0"/>
                  </a:moveTo>
                  <a:lnTo>
                    <a:pt x="0" y="234089"/>
                  </a:lnTo>
                  <a:lnTo>
                    <a:pt x="1810" y="601731"/>
                  </a:lnTo>
                  <a:lnTo>
                    <a:pt x="413243" y="367482"/>
                  </a:lnTo>
                  <a:lnTo>
                    <a:pt x="411434" y="0"/>
                  </a:lnTo>
                  <a:close/>
                </a:path>
              </a:pathLst>
            </a:custGeom>
            <a:solidFill>
              <a:srgbClr val="266E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97174" y="4951184"/>
              <a:ext cx="414020" cy="691515"/>
            </a:xfrm>
            <a:custGeom>
              <a:avLst/>
              <a:gdLst/>
              <a:ahLst/>
              <a:cxnLst/>
              <a:rect l="l" t="t" r="r" b="b"/>
              <a:pathLst>
                <a:path w="414019" h="691514">
                  <a:moveTo>
                    <a:pt x="411692" y="0"/>
                  </a:moveTo>
                  <a:lnTo>
                    <a:pt x="0" y="233827"/>
                  </a:lnTo>
                  <a:lnTo>
                    <a:pt x="2162" y="691204"/>
                  </a:lnTo>
                  <a:lnTo>
                    <a:pt x="413761" y="457557"/>
                  </a:lnTo>
                  <a:lnTo>
                    <a:pt x="411692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221870" y="5026399"/>
              <a:ext cx="412750" cy="508000"/>
            </a:xfrm>
            <a:custGeom>
              <a:avLst/>
              <a:gdLst/>
              <a:ahLst/>
              <a:cxnLst/>
              <a:rect l="l" t="t" r="r" b="b"/>
              <a:pathLst>
                <a:path w="412750" h="508000">
                  <a:moveTo>
                    <a:pt x="411692" y="0"/>
                  </a:moveTo>
                  <a:lnTo>
                    <a:pt x="0" y="234488"/>
                  </a:lnTo>
                  <a:lnTo>
                    <a:pt x="1293" y="507866"/>
                  </a:lnTo>
                  <a:lnTo>
                    <a:pt x="412727" y="273593"/>
                  </a:lnTo>
                  <a:lnTo>
                    <a:pt x="411692" y="0"/>
                  </a:lnTo>
                  <a:close/>
                </a:path>
              </a:pathLst>
            </a:custGeom>
            <a:solidFill>
              <a:srgbClr val="BA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699164" y="5407710"/>
              <a:ext cx="414020" cy="707390"/>
            </a:xfrm>
            <a:custGeom>
              <a:avLst/>
              <a:gdLst/>
              <a:ahLst/>
              <a:cxnLst/>
              <a:rect l="l" t="t" r="r" b="b"/>
              <a:pathLst>
                <a:path w="414019" h="707389">
                  <a:moveTo>
                    <a:pt x="411693" y="0"/>
                  </a:moveTo>
                  <a:lnTo>
                    <a:pt x="0" y="233997"/>
                  </a:lnTo>
                  <a:lnTo>
                    <a:pt x="2327" y="707282"/>
                  </a:lnTo>
                  <a:lnTo>
                    <a:pt x="413761" y="473181"/>
                  </a:lnTo>
                  <a:lnTo>
                    <a:pt x="411693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23124" y="4300594"/>
              <a:ext cx="1458595" cy="1515110"/>
            </a:xfrm>
            <a:custGeom>
              <a:avLst/>
              <a:gdLst/>
              <a:ahLst/>
              <a:cxnLst/>
              <a:rect l="l" t="t" r="r" b="b"/>
              <a:pathLst>
                <a:path w="1458594" h="1515110">
                  <a:moveTo>
                    <a:pt x="412724" y="1280414"/>
                  </a:moveTo>
                  <a:lnTo>
                    <a:pt x="411429" y="997978"/>
                  </a:lnTo>
                  <a:lnTo>
                    <a:pt x="0" y="1232230"/>
                  </a:lnTo>
                  <a:lnTo>
                    <a:pt x="1295" y="1514665"/>
                  </a:lnTo>
                  <a:lnTo>
                    <a:pt x="412724" y="1280414"/>
                  </a:lnTo>
                  <a:close/>
                </a:path>
                <a:path w="1458594" h="1515110">
                  <a:moveTo>
                    <a:pt x="935672" y="981227"/>
                  </a:moveTo>
                  <a:lnTo>
                    <a:pt x="933348" y="469049"/>
                  </a:lnTo>
                  <a:lnTo>
                    <a:pt x="521652" y="703160"/>
                  </a:lnTo>
                  <a:lnTo>
                    <a:pt x="524243" y="1215123"/>
                  </a:lnTo>
                  <a:lnTo>
                    <a:pt x="935672" y="981227"/>
                  </a:lnTo>
                  <a:close/>
                </a:path>
                <a:path w="1458594" h="1515110">
                  <a:moveTo>
                    <a:pt x="1458480" y="681659"/>
                  </a:moveTo>
                  <a:lnTo>
                    <a:pt x="1455381" y="0"/>
                  </a:lnTo>
                  <a:lnTo>
                    <a:pt x="1043940" y="233908"/>
                  </a:lnTo>
                  <a:lnTo>
                    <a:pt x="1047051" y="915568"/>
                  </a:lnTo>
                  <a:lnTo>
                    <a:pt x="1458480" y="681659"/>
                  </a:lnTo>
                  <a:close/>
                </a:path>
              </a:pathLst>
            </a:custGeom>
            <a:solidFill>
              <a:srgbClr val="BA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223124" y="4300594"/>
              <a:ext cx="1458595" cy="1515110"/>
            </a:xfrm>
            <a:custGeom>
              <a:avLst/>
              <a:gdLst/>
              <a:ahLst/>
              <a:cxnLst/>
              <a:rect l="l" t="t" r="r" b="b"/>
              <a:pathLst>
                <a:path w="1458594" h="1515110">
                  <a:moveTo>
                    <a:pt x="412724" y="1280414"/>
                  </a:moveTo>
                  <a:lnTo>
                    <a:pt x="411429" y="997978"/>
                  </a:lnTo>
                  <a:lnTo>
                    <a:pt x="0" y="1232230"/>
                  </a:lnTo>
                  <a:lnTo>
                    <a:pt x="1295" y="1514665"/>
                  </a:lnTo>
                  <a:lnTo>
                    <a:pt x="412724" y="1280414"/>
                  </a:lnTo>
                  <a:close/>
                </a:path>
                <a:path w="1458594" h="1515110">
                  <a:moveTo>
                    <a:pt x="935672" y="981227"/>
                  </a:moveTo>
                  <a:lnTo>
                    <a:pt x="933348" y="469049"/>
                  </a:lnTo>
                  <a:lnTo>
                    <a:pt x="521652" y="703160"/>
                  </a:lnTo>
                  <a:lnTo>
                    <a:pt x="524243" y="1215123"/>
                  </a:lnTo>
                  <a:lnTo>
                    <a:pt x="935672" y="981227"/>
                  </a:lnTo>
                  <a:close/>
                </a:path>
                <a:path w="1458594" h="1515110">
                  <a:moveTo>
                    <a:pt x="1458480" y="681659"/>
                  </a:moveTo>
                  <a:lnTo>
                    <a:pt x="1455381" y="0"/>
                  </a:lnTo>
                  <a:lnTo>
                    <a:pt x="1043940" y="233908"/>
                  </a:lnTo>
                  <a:lnTo>
                    <a:pt x="1047051" y="915568"/>
                  </a:lnTo>
                  <a:lnTo>
                    <a:pt x="1458480" y="68165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64038" y="3642574"/>
              <a:ext cx="414655" cy="894080"/>
            </a:xfrm>
            <a:custGeom>
              <a:avLst/>
              <a:gdLst/>
              <a:ahLst/>
              <a:cxnLst/>
              <a:rect l="l" t="t" r="r" b="b"/>
              <a:pathLst>
                <a:path w="414655" h="894079">
                  <a:moveTo>
                    <a:pt x="411433" y="0"/>
                  </a:moveTo>
                  <a:lnTo>
                    <a:pt x="0" y="233767"/>
                  </a:lnTo>
                  <a:lnTo>
                    <a:pt x="3103" y="893853"/>
                  </a:lnTo>
                  <a:lnTo>
                    <a:pt x="414537" y="659928"/>
                  </a:lnTo>
                  <a:lnTo>
                    <a:pt x="411433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267074" y="4536403"/>
              <a:ext cx="3175" cy="680085"/>
            </a:xfrm>
            <a:custGeom>
              <a:avLst/>
              <a:gdLst/>
              <a:ahLst/>
              <a:cxnLst/>
              <a:rect l="l" t="t" r="r" b="b"/>
              <a:pathLst>
                <a:path w="3175" h="680085">
                  <a:moveTo>
                    <a:pt x="0" y="0"/>
                  </a:moveTo>
                  <a:lnTo>
                    <a:pt x="3103" y="67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67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652693" y="3047663"/>
              <a:ext cx="3020060" cy="3539490"/>
            </a:xfrm>
            <a:custGeom>
              <a:avLst/>
              <a:gdLst/>
              <a:ahLst/>
              <a:cxnLst/>
              <a:rect l="l" t="t" r="r" b="b"/>
              <a:pathLst>
                <a:path w="3020059" h="3539490">
                  <a:moveTo>
                    <a:pt x="413943" y="3304171"/>
                  </a:moveTo>
                  <a:lnTo>
                    <a:pt x="413423" y="3179851"/>
                  </a:lnTo>
                  <a:lnTo>
                    <a:pt x="1993" y="3414788"/>
                  </a:lnTo>
                  <a:lnTo>
                    <a:pt x="2514" y="3539096"/>
                  </a:lnTo>
                  <a:lnTo>
                    <a:pt x="413943" y="3304171"/>
                  </a:lnTo>
                  <a:close/>
                </a:path>
                <a:path w="3020059" h="3539490">
                  <a:moveTo>
                    <a:pt x="2094649" y="2468054"/>
                  </a:moveTo>
                  <a:lnTo>
                    <a:pt x="2092286" y="1956765"/>
                  </a:lnTo>
                  <a:lnTo>
                    <a:pt x="2092058" y="1956816"/>
                  </a:lnTo>
                  <a:lnTo>
                    <a:pt x="2094649" y="2468054"/>
                  </a:lnTo>
                  <a:close/>
                </a:path>
                <a:path w="3020059" h="3539490">
                  <a:moveTo>
                    <a:pt x="2503754" y="1723009"/>
                  </a:moveTo>
                  <a:lnTo>
                    <a:pt x="2501430" y="1228077"/>
                  </a:lnTo>
                  <a:lnTo>
                    <a:pt x="2089988" y="1461655"/>
                  </a:lnTo>
                  <a:lnTo>
                    <a:pt x="2092274" y="1956689"/>
                  </a:lnTo>
                  <a:lnTo>
                    <a:pt x="2503754" y="1723009"/>
                  </a:lnTo>
                  <a:close/>
                </a:path>
                <a:path w="3020059" h="3539490">
                  <a:moveTo>
                    <a:pt x="3019958" y="0"/>
                  </a:moveTo>
                  <a:lnTo>
                    <a:pt x="2608783" y="290029"/>
                  </a:lnTo>
                  <a:lnTo>
                    <a:pt x="2727998" y="306476"/>
                  </a:lnTo>
                  <a:lnTo>
                    <a:pt x="1781517" y="1520647"/>
                  </a:lnTo>
                  <a:lnTo>
                    <a:pt x="1170178" y="1436395"/>
                  </a:lnTo>
                  <a:lnTo>
                    <a:pt x="0" y="3003219"/>
                  </a:lnTo>
                  <a:lnTo>
                    <a:pt x="1170698" y="1567294"/>
                  </a:lnTo>
                  <a:lnTo>
                    <a:pt x="1782038" y="1651393"/>
                  </a:lnTo>
                  <a:lnTo>
                    <a:pt x="2820581" y="319214"/>
                  </a:lnTo>
                  <a:lnTo>
                    <a:pt x="2944965" y="336321"/>
                  </a:lnTo>
                  <a:lnTo>
                    <a:pt x="3019958" y="0"/>
                  </a:lnTo>
                  <a:close/>
                </a:path>
              </a:pathLst>
            </a:custGeom>
            <a:solidFill>
              <a:srgbClr val="46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83655" y="6436872"/>
              <a:ext cx="1635934" cy="205808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78302" y="7582796"/>
              <a:ext cx="1485452" cy="107822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46929" y="3932420"/>
              <a:ext cx="7346082" cy="55998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454966" y="0"/>
              <a:ext cx="2649134" cy="2827139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0" y="8470943"/>
            <a:ext cx="2679362" cy="283761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98946" y="0"/>
            <a:ext cx="1895230" cy="150240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81103" y="1958055"/>
            <a:ext cx="3350683" cy="291090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991606" y="2793587"/>
            <a:ext cx="3653565" cy="116263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703808" y="5463663"/>
            <a:ext cx="5955832" cy="1162636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94908" y="7212300"/>
            <a:ext cx="7440565" cy="116263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ABB1B7-E8DB-6F16-2E6C-308ADADD2AEB}"/>
              </a:ext>
            </a:extLst>
          </p:cNvPr>
          <p:cNvSpPr txBox="1"/>
          <p:nvPr/>
        </p:nvSpPr>
        <p:spPr>
          <a:xfrm>
            <a:off x="7787716" y="9220065"/>
            <a:ext cx="4894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latin typeface="Lucida Calligraphy" panose="03010101010101010101" pitchFamily="66" charset="0"/>
              </a:rPr>
              <a:t>By</a:t>
            </a:r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alligraphy" panose="03010101010101010101" pitchFamily="66" charset="0"/>
              </a:rPr>
              <a:t>: Rakesh </a:t>
            </a:r>
            <a:r>
              <a:rPr lang="en-IN" sz="3600" dirty="0">
                <a:solidFill>
                  <a:srgbClr val="56AA8B"/>
                </a:solidFill>
                <a:latin typeface="Lucida Calligraphy" panose="03010101010101010101" pitchFamily="66" charset="0"/>
              </a:rPr>
              <a:t>Kumar</a:t>
            </a:r>
          </a:p>
          <a:p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Calligraphy" panose="03010101010101010101" pitchFamily="66" charset="0"/>
              </a:rPr>
              <a:t>IIT(ISM) </a:t>
            </a:r>
            <a:r>
              <a:rPr lang="en-IN" sz="3600" dirty="0">
                <a:solidFill>
                  <a:srgbClr val="56AA8B"/>
                </a:solidFill>
                <a:latin typeface="Lucida Calligraphy" panose="03010101010101010101" pitchFamily="66" charset="0"/>
              </a:rPr>
              <a:t>Dhanbad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70866" y="435433"/>
            <a:ext cx="4654109" cy="558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5567" y="435433"/>
            <a:ext cx="3837254" cy="55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150" y="2144343"/>
            <a:ext cx="8885354" cy="297272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66977" y="5382035"/>
            <a:ext cx="8376920" cy="4586605"/>
            <a:chOff x="1266977" y="5382035"/>
            <a:chExt cx="8376920" cy="458660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977" y="5382035"/>
              <a:ext cx="8376708" cy="45862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103" y="5654278"/>
              <a:ext cx="7748455" cy="395799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4363016" y="1497336"/>
            <a:ext cx="4757420" cy="1518285"/>
            <a:chOff x="14363016" y="1497336"/>
            <a:chExt cx="4757420" cy="151828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3007" y="1497336"/>
              <a:ext cx="4376830" cy="15182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3016" y="1600481"/>
              <a:ext cx="4442694" cy="105912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13601679" y="3256450"/>
            <a:ext cx="3759200" cy="7683500"/>
            <a:chOff x="13601679" y="3256450"/>
            <a:chExt cx="3759200" cy="768350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01679" y="3256450"/>
              <a:ext cx="3759047" cy="76831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51727" y="3380248"/>
              <a:ext cx="3436418" cy="741492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1057255" y="1308860"/>
            <a:ext cx="4408805" cy="8837930"/>
            <a:chOff x="11057255" y="1308860"/>
            <a:chExt cx="4408805" cy="8837930"/>
          </a:xfrm>
        </p:grpSpPr>
        <p:sp>
          <p:nvSpPr>
            <p:cNvPr id="15" name="object 15"/>
            <p:cNvSpPr/>
            <p:nvPr/>
          </p:nvSpPr>
          <p:spPr>
            <a:xfrm>
              <a:off x="11057255" y="1308860"/>
              <a:ext cx="3968750" cy="1414145"/>
            </a:xfrm>
            <a:custGeom>
              <a:avLst/>
              <a:gdLst/>
              <a:ahLst/>
              <a:cxnLst/>
              <a:rect l="l" t="t" r="r" b="b"/>
              <a:pathLst>
                <a:path w="3968750" h="1414145">
                  <a:moveTo>
                    <a:pt x="3968465" y="0"/>
                  </a:moveTo>
                  <a:lnTo>
                    <a:pt x="0" y="0"/>
                  </a:lnTo>
                  <a:lnTo>
                    <a:pt x="0" y="1413569"/>
                  </a:lnTo>
                  <a:lnTo>
                    <a:pt x="3968465" y="1413569"/>
                  </a:lnTo>
                  <a:lnTo>
                    <a:pt x="39684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7255" y="1308860"/>
              <a:ext cx="4083645" cy="88374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106576" y="1842775"/>
              <a:ext cx="202565" cy="167640"/>
            </a:xfrm>
            <a:custGeom>
              <a:avLst/>
              <a:gdLst/>
              <a:ahLst/>
              <a:cxnLst/>
              <a:rect l="l" t="t" r="r" b="b"/>
              <a:pathLst>
                <a:path w="202565" h="167639">
                  <a:moveTo>
                    <a:pt x="202438" y="94348"/>
                  </a:moveTo>
                  <a:lnTo>
                    <a:pt x="191198" y="94348"/>
                  </a:lnTo>
                  <a:lnTo>
                    <a:pt x="191198" y="157175"/>
                  </a:lnTo>
                  <a:lnTo>
                    <a:pt x="202438" y="157175"/>
                  </a:lnTo>
                  <a:lnTo>
                    <a:pt x="202438" y="94348"/>
                  </a:lnTo>
                  <a:close/>
                </a:path>
                <a:path w="202565" h="167639">
                  <a:moveTo>
                    <a:pt x="202438" y="83820"/>
                  </a:moveTo>
                  <a:lnTo>
                    <a:pt x="138645" y="83820"/>
                  </a:lnTo>
                  <a:lnTo>
                    <a:pt x="138645" y="10160"/>
                  </a:lnTo>
                  <a:lnTo>
                    <a:pt x="138645" y="0"/>
                  </a:lnTo>
                  <a:lnTo>
                    <a:pt x="127393" y="0"/>
                  </a:lnTo>
                  <a:lnTo>
                    <a:pt x="127393" y="10160"/>
                  </a:lnTo>
                  <a:lnTo>
                    <a:pt x="127393" y="83820"/>
                  </a:lnTo>
                  <a:lnTo>
                    <a:pt x="127393" y="93980"/>
                  </a:lnTo>
                  <a:lnTo>
                    <a:pt x="127393" y="157480"/>
                  </a:lnTo>
                  <a:lnTo>
                    <a:pt x="11252" y="157480"/>
                  </a:lnTo>
                  <a:lnTo>
                    <a:pt x="11252" y="73660"/>
                  </a:lnTo>
                  <a:lnTo>
                    <a:pt x="63804" y="73660"/>
                  </a:lnTo>
                  <a:lnTo>
                    <a:pt x="63804" y="157175"/>
                  </a:lnTo>
                  <a:lnTo>
                    <a:pt x="75057" y="157175"/>
                  </a:lnTo>
                  <a:lnTo>
                    <a:pt x="75057" y="73660"/>
                  </a:lnTo>
                  <a:lnTo>
                    <a:pt x="75057" y="73406"/>
                  </a:lnTo>
                  <a:lnTo>
                    <a:pt x="75057" y="63500"/>
                  </a:lnTo>
                  <a:lnTo>
                    <a:pt x="75057" y="10160"/>
                  </a:lnTo>
                  <a:lnTo>
                    <a:pt x="127393" y="10160"/>
                  </a:lnTo>
                  <a:lnTo>
                    <a:pt x="127393" y="0"/>
                  </a:lnTo>
                  <a:lnTo>
                    <a:pt x="63804" y="0"/>
                  </a:lnTo>
                  <a:lnTo>
                    <a:pt x="63804" y="10160"/>
                  </a:lnTo>
                  <a:lnTo>
                    <a:pt x="63804" y="63500"/>
                  </a:lnTo>
                  <a:lnTo>
                    <a:pt x="0" y="63500"/>
                  </a:lnTo>
                  <a:lnTo>
                    <a:pt x="0" y="73660"/>
                  </a:lnTo>
                  <a:lnTo>
                    <a:pt x="0" y="157480"/>
                  </a:lnTo>
                  <a:lnTo>
                    <a:pt x="0" y="167640"/>
                  </a:lnTo>
                  <a:lnTo>
                    <a:pt x="202438" y="167640"/>
                  </a:lnTo>
                  <a:lnTo>
                    <a:pt x="202438" y="157480"/>
                  </a:lnTo>
                  <a:lnTo>
                    <a:pt x="138645" y="157480"/>
                  </a:lnTo>
                  <a:lnTo>
                    <a:pt x="138645" y="93980"/>
                  </a:lnTo>
                  <a:lnTo>
                    <a:pt x="202438" y="93980"/>
                  </a:lnTo>
                  <a:lnTo>
                    <a:pt x="202438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404899" y="1631894"/>
              <a:ext cx="1061085" cy="626110"/>
            </a:xfrm>
            <a:custGeom>
              <a:avLst/>
              <a:gdLst/>
              <a:ahLst/>
              <a:cxnLst/>
              <a:rect l="l" t="t" r="r" b="b"/>
              <a:pathLst>
                <a:path w="1061084" h="626110">
                  <a:moveTo>
                    <a:pt x="1059361" y="288708"/>
                  </a:moveTo>
                  <a:lnTo>
                    <a:pt x="1052998" y="280294"/>
                  </a:lnTo>
                  <a:lnTo>
                    <a:pt x="1048232" y="277328"/>
                  </a:lnTo>
                  <a:lnTo>
                    <a:pt x="1037610" y="275195"/>
                  </a:lnTo>
                  <a:lnTo>
                    <a:pt x="1032187" y="276116"/>
                  </a:lnTo>
                  <a:lnTo>
                    <a:pt x="1023533" y="281512"/>
                  </a:lnTo>
                  <a:lnTo>
                    <a:pt x="1020639" y="285776"/>
                  </a:lnTo>
                  <a:lnTo>
                    <a:pt x="975297" y="558536"/>
                  </a:lnTo>
                  <a:lnTo>
                    <a:pt x="716498" y="216331"/>
                  </a:lnTo>
                  <a:lnTo>
                    <a:pt x="684846" y="178442"/>
                  </a:lnTo>
                  <a:lnTo>
                    <a:pt x="649786" y="143657"/>
                  </a:lnTo>
                  <a:lnTo>
                    <a:pt x="611626" y="112165"/>
                  </a:lnTo>
                  <a:lnTo>
                    <a:pt x="570671" y="84158"/>
                  </a:lnTo>
                  <a:lnTo>
                    <a:pt x="527228" y="59825"/>
                  </a:lnTo>
                  <a:lnTo>
                    <a:pt x="481603" y="39356"/>
                  </a:lnTo>
                  <a:lnTo>
                    <a:pt x="434104" y="22941"/>
                  </a:lnTo>
                  <a:lnTo>
                    <a:pt x="385036" y="10771"/>
                  </a:lnTo>
                  <a:lnTo>
                    <a:pt x="335220" y="3095"/>
                  </a:lnTo>
                  <a:lnTo>
                    <a:pt x="285506" y="0"/>
                  </a:lnTo>
                  <a:lnTo>
                    <a:pt x="236242" y="1425"/>
                  </a:lnTo>
                  <a:lnTo>
                    <a:pt x="187775" y="7312"/>
                  </a:lnTo>
                  <a:lnTo>
                    <a:pt x="140453" y="17602"/>
                  </a:lnTo>
                  <a:lnTo>
                    <a:pt x="94624" y="32237"/>
                  </a:lnTo>
                  <a:lnTo>
                    <a:pt x="50636" y="51158"/>
                  </a:lnTo>
                  <a:lnTo>
                    <a:pt x="8837" y="74306"/>
                  </a:lnTo>
                  <a:lnTo>
                    <a:pt x="0" y="91024"/>
                  </a:lnTo>
                  <a:lnTo>
                    <a:pt x="1331" y="96128"/>
                  </a:lnTo>
                  <a:lnTo>
                    <a:pt x="32817" y="106014"/>
                  </a:lnTo>
                  <a:lnTo>
                    <a:pt x="76937" y="81991"/>
                  </a:lnTo>
                  <a:lnTo>
                    <a:pt x="123628" y="63058"/>
                  </a:lnTo>
                  <a:lnTo>
                    <a:pt x="172412" y="49295"/>
                  </a:lnTo>
                  <a:lnTo>
                    <a:pt x="222811" y="40782"/>
                  </a:lnTo>
                  <a:lnTo>
                    <a:pt x="274347" y="37602"/>
                  </a:lnTo>
                  <a:lnTo>
                    <a:pt x="326542" y="39834"/>
                  </a:lnTo>
                  <a:lnTo>
                    <a:pt x="378920" y="47558"/>
                  </a:lnTo>
                  <a:lnTo>
                    <a:pt x="430400" y="60678"/>
                  </a:lnTo>
                  <a:lnTo>
                    <a:pt x="479943" y="78865"/>
                  </a:lnTo>
                  <a:lnTo>
                    <a:pt x="527128" y="101858"/>
                  </a:lnTo>
                  <a:lnTo>
                    <a:pt x="571533" y="129397"/>
                  </a:lnTo>
                  <a:lnTo>
                    <a:pt x="612738" y="161221"/>
                  </a:lnTo>
                  <a:lnTo>
                    <a:pt x="650322" y="197068"/>
                  </a:lnTo>
                  <a:lnTo>
                    <a:pt x="683864" y="236677"/>
                  </a:lnTo>
                  <a:lnTo>
                    <a:pt x="942663" y="578882"/>
                  </a:lnTo>
                  <a:lnTo>
                    <a:pt x="646008" y="519345"/>
                  </a:lnTo>
                  <a:lnTo>
                    <a:pt x="640592" y="520262"/>
                  </a:lnTo>
                  <a:lnTo>
                    <a:pt x="631932" y="525661"/>
                  </a:lnTo>
                  <a:lnTo>
                    <a:pt x="629043" y="529922"/>
                  </a:lnTo>
                  <a:lnTo>
                    <a:pt x="627420" y="539689"/>
                  </a:lnTo>
                  <a:lnTo>
                    <a:pt x="628751" y="544796"/>
                  </a:lnTo>
                  <a:lnTo>
                    <a:pt x="635114" y="553210"/>
                  </a:lnTo>
                  <a:lnTo>
                    <a:pt x="639886" y="556172"/>
                  </a:lnTo>
                  <a:lnTo>
                    <a:pt x="984873" y="625410"/>
                  </a:lnTo>
                  <a:lnTo>
                    <a:pt x="987504" y="625939"/>
                  </a:lnTo>
                  <a:lnTo>
                    <a:pt x="1060698" y="293811"/>
                  </a:lnTo>
                  <a:lnTo>
                    <a:pt x="1059361" y="288708"/>
                  </a:lnTo>
                  <a:close/>
                </a:path>
              </a:pathLst>
            </a:custGeom>
            <a:solidFill>
              <a:srgbClr val="41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39530"/>
            <a:ext cx="2679420" cy="28673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54965" y="0"/>
            <a:ext cx="2649134" cy="2858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306" y="178005"/>
            <a:ext cx="1253490" cy="108897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3538854" y="1424041"/>
            <a:ext cx="4441825" cy="9078595"/>
            <a:chOff x="13538854" y="1424041"/>
            <a:chExt cx="4441825" cy="907859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38854" y="1424041"/>
              <a:ext cx="4441613" cy="9078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6126" y="1570322"/>
              <a:ext cx="4060389" cy="876131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1689" y="456344"/>
            <a:ext cx="4591158" cy="55806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14625" y="456344"/>
            <a:ext cx="4273181" cy="5580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0704" y="1976808"/>
            <a:ext cx="9982860" cy="123313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62053" y="4070986"/>
            <a:ext cx="8784888" cy="1233135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2188394" y="5392506"/>
            <a:ext cx="8115300" cy="4994910"/>
            <a:chOff x="2188394" y="5392506"/>
            <a:chExt cx="8115300" cy="4994910"/>
          </a:xfrm>
        </p:grpSpPr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8394" y="5392506"/>
              <a:ext cx="8114936" cy="4994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02520" y="5664749"/>
              <a:ext cx="7486683" cy="4366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11689" y="456344"/>
            <a:ext cx="4591158" cy="558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5107" y="456344"/>
            <a:ext cx="2930814" cy="55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89125" y="2144343"/>
            <a:ext cx="7972527" cy="167291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66977" y="4154752"/>
            <a:ext cx="8115300" cy="5814060"/>
            <a:chOff x="1266977" y="4154752"/>
            <a:chExt cx="8115300" cy="581406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9596" y="4154752"/>
              <a:ext cx="7527808" cy="12331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977" y="5382034"/>
              <a:ext cx="8114936" cy="4586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103" y="5654278"/>
              <a:ext cx="7486683" cy="395799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214256" y="1717222"/>
            <a:ext cx="4431665" cy="9057640"/>
            <a:chOff x="13214256" y="1717222"/>
            <a:chExt cx="4431665" cy="905764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4256" y="1717222"/>
              <a:ext cx="4431372" cy="90573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91110" y="1863165"/>
              <a:ext cx="4051038" cy="8741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4101" y="481701"/>
            <a:ext cx="1779270" cy="553720"/>
          </a:xfrm>
          <a:custGeom>
            <a:avLst/>
            <a:gdLst/>
            <a:ahLst/>
            <a:cxnLst/>
            <a:rect l="l" t="t" r="r" b="b"/>
            <a:pathLst>
              <a:path w="1779270" h="553719">
                <a:moveTo>
                  <a:pt x="244797" y="4785"/>
                </a:moveTo>
                <a:lnTo>
                  <a:pt x="66997" y="4785"/>
                </a:lnTo>
                <a:lnTo>
                  <a:pt x="50546" y="5774"/>
                </a:lnTo>
                <a:lnTo>
                  <a:pt x="8903" y="29748"/>
                </a:lnTo>
                <a:lnTo>
                  <a:pt x="0" y="71783"/>
                </a:lnTo>
                <a:lnTo>
                  <a:pt x="0" y="487018"/>
                </a:lnTo>
                <a:lnTo>
                  <a:pt x="8075" y="527258"/>
                </a:lnTo>
                <a:lnTo>
                  <a:pt x="42675" y="552635"/>
                </a:lnTo>
                <a:lnTo>
                  <a:pt x="43054" y="552635"/>
                </a:lnTo>
                <a:lnTo>
                  <a:pt x="54849" y="553648"/>
                </a:lnTo>
                <a:lnTo>
                  <a:pt x="94238" y="537450"/>
                </a:lnTo>
                <a:lnTo>
                  <a:pt x="109330" y="487018"/>
                </a:lnTo>
                <a:lnTo>
                  <a:pt x="109330" y="313635"/>
                </a:lnTo>
                <a:lnTo>
                  <a:pt x="322276" y="313635"/>
                </a:lnTo>
                <a:lnTo>
                  <a:pt x="316603" y="309402"/>
                </a:lnTo>
                <a:lnTo>
                  <a:pt x="302224" y="300751"/>
                </a:lnTo>
                <a:lnTo>
                  <a:pt x="334618" y="291893"/>
                </a:lnTo>
                <a:lnTo>
                  <a:pt x="362595" y="280413"/>
                </a:lnTo>
                <a:lnTo>
                  <a:pt x="386154" y="266309"/>
                </a:lnTo>
                <a:lnTo>
                  <a:pt x="405296" y="249582"/>
                </a:lnTo>
                <a:lnTo>
                  <a:pt x="416292" y="235226"/>
                </a:lnTo>
                <a:lnTo>
                  <a:pt x="109330" y="235226"/>
                </a:lnTo>
                <a:lnTo>
                  <a:pt x="109330" y="86875"/>
                </a:lnTo>
                <a:lnTo>
                  <a:pt x="424595" y="86875"/>
                </a:lnTo>
                <a:lnTo>
                  <a:pt x="423657" y="84712"/>
                </a:lnTo>
                <a:lnTo>
                  <a:pt x="399775" y="51168"/>
                </a:lnTo>
                <a:lnTo>
                  <a:pt x="367196" y="26527"/>
                </a:lnTo>
                <a:lnTo>
                  <a:pt x="320491" y="9984"/>
                </a:lnTo>
                <a:lnTo>
                  <a:pt x="278940" y="5613"/>
                </a:lnTo>
                <a:lnTo>
                  <a:pt x="262536" y="4992"/>
                </a:lnTo>
                <a:lnTo>
                  <a:pt x="244797" y="4785"/>
                </a:lnTo>
                <a:close/>
              </a:path>
              <a:path w="1779270" h="553719">
                <a:moveTo>
                  <a:pt x="322276" y="313635"/>
                </a:moveTo>
                <a:lnTo>
                  <a:pt x="147614" y="313635"/>
                </a:lnTo>
                <a:lnTo>
                  <a:pt x="161534" y="314118"/>
                </a:lnTo>
                <a:lnTo>
                  <a:pt x="174211" y="315568"/>
                </a:lnTo>
                <a:lnTo>
                  <a:pt x="214796" y="332409"/>
                </a:lnTo>
                <a:lnTo>
                  <a:pt x="243072" y="361767"/>
                </a:lnTo>
                <a:lnTo>
                  <a:pt x="275719" y="411186"/>
                </a:lnTo>
                <a:lnTo>
                  <a:pt x="326841" y="496175"/>
                </a:lnTo>
                <a:lnTo>
                  <a:pt x="333329" y="506713"/>
                </a:lnTo>
                <a:lnTo>
                  <a:pt x="359489" y="540281"/>
                </a:lnTo>
                <a:lnTo>
                  <a:pt x="396462" y="553648"/>
                </a:lnTo>
                <a:lnTo>
                  <a:pt x="403962" y="553256"/>
                </a:lnTo>
                <a:lnTo>
                  <a:pt x="442108" y="531193"/>
                </a:lnTo>
                <a:lnTo>
                  <a:pt x="446771" y="524076"/>
                </a:lnTo>
                <a:lnTo>
                  <a:pt x="449102" y="516959"/>
                </a:lnTo>
                <a:lnTo>
                  <a:pt x="449102" y="509842"/>
                </a:lnTo>
                <a:lnTo>
                  <a:pt x="437322" y="472294"/>
                </a:lnTo>
                <a:lnTo>
                  <a:pt x="414822" y="427360"/>
                </a:lnTo>
                <a:lnTo>
                  <a:pt x="394253" y="393954"/>
                </a:lnTo>
                <a:lnTo>
                  <a:pt x="370711" y="361767"/>
                </a:lnTo>
                <a:lnTo>
                  <a:pt x="344396" y="332225"/>
                </a:lnTo>
                <a:lnTo>
                  <a:pt x="330661" y="319893"/>
                </a:lnTo>
                <a:lnTo>
                  <a:pt x="322276" y="313635"/>
                </a:lnTo>
                <a:close/>
              </a:path>
              <a:path w="1779270" h="553719">
                <a:moveTo>
                  <a:pt x="424595" y="86875"/>
                </a:moveTo>
                <a:lnTo>
                  <a:pt x="210194" y="86875"/>
                </a:lnTo>
                <a:lnTo>
                  <a:pt x="236031" y="87382"/>
                </a:lnTo>
                <a:lnTo>
                  <a:pt x="257221" y="88900"/>
                </a:lnTo>
                <a:lnTo>
                  <a:pt x="295229" y="99759"/>
                </a:lnTo>
                <a:lnTo>
                  <a:pt x="322309" y="129554"/>
                </a:lnTo>
                <a:lnTo>
                  <a:pt x="328728" y="160131"/>
                </a:lnTo>
                <a:lnTo>
                  <a:pt x="327831" y="173728"/>
                </a:lnTo>
                <a:lnTo>
                  <a:pt x="306572" y="212932"/>
                </a:lnTo>
                <a:lnTo>
                  <a:pt x="259292" y="231499"/>
                </a:lnTo>
                <a:lnTo>
                  <a:pt x="207250" y="235226"/>
                </a:lnTo>
                <a:lnTo>
                  <a:pt x="416292" y="235226"/>
                </a:lnTo>
                <a:lnTo>
                  <a:pt x="420274" y="230027"/>
                </a:lnTo>
                <a:lnTo>
                  <a:pt x="430972" y="207434"/>
                </a:lnTo>
                <a:lnTo>
                  <a:pt x="437391" y="181804"/>
                </a:lnTo>
                <a:lnTo>
                  <a:pt x="439531" y="153136"/>
                </a:lnTo>
                <a:lnTo>
                  <a:pt x="438906" y="139056"/>
                </a:lnTo>
                <a:lnTo>
                  <a:pt x="438887" y="138619"/>
                </a:lnTo>
                <a:lnTo>
                  <a:pt x="436954" y="124515"/>
                </a:lnTo>
                <a:lnTo>
                  <a:pt x="433733" y="110826"/>
                </a:lnTo>
                <a:lnTo>
                  <a:pt x="429224" y="97550"/>
                </a:lnTo>
                <a:lnTo>
                  <a:pt x="424595" y="86875"/>
                </a:lnTo>
                <a:close/>
              </a:path>
              <a:path w="1779270" h="553719">
                <a:moveTo>
                  <a:pt x="661432" y="145038"/>
                </a:moveTo>
                <a:lnTo>
                  <a:pt x="625356" y="160131"/>
                </a:lnTo>
                <a:lnTo>
                  <a:pt x="611736" y="205040"/>
                </a:lnTo>
                <a:lnTo>
                  <a:pt x="611736" y="492541"/>
                </a:lnTo>
                <a:lnTo>
                  <a:pt x="625356" y="537819"/>
                </a:lnTo>
                <a:lnTo>
                  <a:pt x="641528" y="549782"/>
                </a:lnTo>
                <a:lnTo>
                  <a:pt x="641664" y="549782"/>
                </a:lnTo>
                <a:lnTo>
                  <a:pt x="650968" y="552681"/>
                </a:lnTo>
                <a:lnTo>
                  <a:pt x="651139" y="552681"/>
                </a:lnTo>
                <a:lnTo>
                  <a:pt x="661432" y="553648"/>
                </a:lnTo>
                <a:lnTo>
                  <a:pt x="671992" y="552681"/>
                </a:lnTo>
                <a:lnTo>
                  <a:pt x="704157" y="529536"/>
                </a:lnTo>
                <a:lnTo>
                  <a:pt x="712232" y="492541"/>
                </a:lnTo>
                <a:lnTo>
                  <a:pt x="712232" y="202096"/>
                </a:lnTo>
                <a:lnTo>
                  <a:pt x="711452" y="191052"/>
                </a:lnTo>
                <a:lnTo>
                  <a:pt x="711335" y="189396"/>
                </a:lnTo>
                <a:lnTo>
                  <a:pt x="708643" y="178168"/>
                </a:lnTo>
                <a:lnTo>
                  <a:pt x="704242" y="168597"/>
                </a:lnTo>
                <a:lnTo>
                  <a:pt x="704157" y="168413"/>
                </a:lnTo>
                <a:lnTo>
                  <a:pt x="697876" y="160131"/>
                </a:lnTo>
                <a:lnTo>
                  <a:pt x="690214" y="153527"/>
                </a:lnTo>
                <a:lnTo>
                  <a:pt x="681586" y="148811"/>
                </a:lnTo>
                <a:lnTo>
                  <a:pt x="671992" y="145981"/>
                </a:lnTo>
                <a:lnTo>
                  <a:pt x="661432" y="145038"/>
                </a:lnTo>
                <a:close/>
              </a:path>
              <a:path w="1779270" h="553719">
                <a:moveTo>
                  <a:pt x="662536" y="0"/>
                </a:moveTo>
                <a:lnTo>
                  <a:pt x="626829" y="13988"/>
                </a:lnTo>
                <a:lnTo>
                  <a:pt x="611736" y="48959"/>
                </a:lnTo>
                <a:lnTo>
                  <a:pt x="612645" y="59934"/>
                </a:lnTo>
                <a:lnTo>
                  <a:pt x="612656" y="60072"/>
                </a:lnTo>
                <a:lnTo>
                  <a:pt x="643026" y="95066"/>
                </a:lnTo>
                <a:lnTo>
                  <a:pt x="662536" y="98287"/>
                </a:lnTo>
                <a:lnTo>
                  <a:pt x="672315" y="97481"/>
                </a:lnTo>
                <a:lnTo>
                  <a:pt x="681402" y="95066"/>
                </a:lnTo>
                <a:lnTo>
                  <a:pt x="689800" y="91040"/>
                </a:lnTo>
                <a:lnTo>
                  <a:pt x="697507" y="85403"/>
                </a:lnTo>
                <a:lnTo>
                  <a:pt x="703827" y="78293"/>
                </a:lnTo>
                <a:lnTo>
                  <a:pt x="703949" y="78156"/>
                </a:lnTo>
                <a:lnTo>
                  <a:pt x="708451" y="69850"/>
                </a:lnTo>
                <a:lnTo>
                  <a:pt x="708551" y="69666"/>
                </a:lnTo>
                <a:lnTo>
                  <a:pt x="711273" y="60072"/>
                </a:lnTo>
                <a:lnTo>
                  <a:pt x="711312" y="59934"/>
                </a:lnTo>
                <a:lnTo>
                  <a:pt x="712232" y="48959"/>
                </a:lnTo>
                <a:lnTo>
                  <a:pt x="711378" y="38767"/>
                </a:lnTo>
                <a:lnTo>
                  <a:pt x="689317" y="7040"/>
                </a:lnTo>
                <a:lnTo>
                  <a:pt x="672366" y="874"/>
                </a:lnTo>
                <a:lnTo>
                  <a:pt x="673131" y="874"/>
                </a:lnTo>
                <a:lnTo>
                  <a:pt x="662536" y="0"/>
                </a:lnTo>
                <a:close/>
              </a:path>
              <a:path w="1779270" h="553719">
                <a:moveTo>
                  <a:pt x="1073645" y="144302"/>
                </a:moveTo>
                <a:lnTo>
                  <a:pt x="1015119" y="150836"/>
                </a:lnTo>
                <a:lnTo>
                  <a:pt x="965424" y="170438"/>
                </a:lnTo>
                <a:lnTo>
                  <a:pt x="925483" y="201636"/>
                </a:lnTo>
                <a:lnTo>
                  <a:pt x="896217" y="243693"/>
                </a:lnTo>
                <a:lnTo>
                  <a:pt x="878272" y="294769"/>
                </a:lnTo>
                <a:lnTo>
                  <a:pt x="872363" y="351551"/>
                </a:lnTo>
                <a:lnTo>
                  <a:pt x="872289" y="353024"/>
                </a:lnTo>
                <a:lnTo>
                  <a:pt x="875452" y="394989"/>
                </a:lnTo>
                <a:lnTo>
                  <a:pt x="875556" y="396370"/>
                </a:lnTo>
                <a:lnTo>
                  <a:pt x="885311" y="434930"/>
                </a:lnTo>
                <a:lnTo>
                  <a:pt x="885358" y="435114"/>
                </a:lnTo>
                <a:lnTo>
                  <a:pt x="924562" y="498798"/>
                </a:lnTo>
                <a:lnTo>
                  <a:pt x="987050" y="539383"/>
                </a:lnTo>
                <a:lnTo>
                  <a:pt x="1025956" y="549529"/>
                </a:lnTo>
                <a:lnTo>
                  <a:pt x="1069970" y="552911"/>
                </a:lnTo>
                <a:lnTo>
                  <a:pt x="1091321" y="552175"/>
                </a:lnTo>
                <a:lnTo>
                  <a:pt x="1130708" y="546285"/>
                </a:lnTo>
                <a:lnTo>
                  <a:pt x="1180681" y="527511"/>
                </a:lnTo>
                <a:lnTo>
                  <a:pt x="1217375" y="500340"/>
                </a:lnTo>
                <a:lnTo>
                  <a:pt x="1235517" y="478184"/>
                </a:lnTo>
                <a:lnTo>
                  <a:pt x="1073645" y="478184"/>
                </a:lnTo>
                <a:lnTo>
                  <a:pt x="1062651" y="477654"/>
                </a:lnTo>
                <a:lnTo>
                  <a:pt x="1023381" y="464816"/>
                </a:lnTo>
                <a:lnTo>
                  <a:pt x="994160" y="435436"/>
                </a:lnTo>
                <a:lnTo>
                  <a:pt x="977088" y="391584"/>
                </a:lnTo>
                <a:lnTo>
                  <a:pt x="973201" y="353024"/>
                </a:lnTo>
                <a:lnTo>
                  <a:pt x="973154" y="351551"/>
                </a:lnTo>
                <a:lnTo>
                  <a:pt x="974855" y="322999"/>
                </a:lnTo>
                <a:lnTo>
                  <a:pt x="988475" y="275489"/>
                </a:lnTo>
                <a:lnTo>
                  <a:pt x="1015096" y="241277"/>
                </a:lnTo>
                <a:lnTo>
                  <a:pt x="1050924" y="223815"/>
                </a:lnTo>
                <a:lnTo>
                  <a:pt x="1050769" y="223815"/>
                </a:lnTo>
                <a:lnTo>
                  <a:pt x="1072180" y="221606"/>
                </a:lnTo>
                <a:lnTo>
                  <a:pt x="1233454" y="221606"/>
                </a:lnTo>
                <a:lnTo>
                  <a:pt x="1228306" y="213668"/>
                </a:lnTo>
                <a:lnTo>
                  <a:pt x="1200280" y="185162"/>
                </a:lnTo>
                <a:lnTo>
                  <a:pt x="1160803" y="161833"/>
                </a:lnTo>
                <a:lnTo>
                  <a:pt x="1128838" y="150836"/>
                </a:lnTo>
                <a:lnTo>
                  <a:pt x="1129018" y="150836"/>
                </a:lnTo>
                <a:lnTo>
                  <a:pt x="1111013" y="147154"/>
                </a:lnTo>
                <a:lnTo>
                  <a:pt x="1092745" y="145015"/>
                </a:lnTo>
                <a:lnTo>
                  <a:pt x="1073645" y="144302"/>
                </a:lnTo>
                <a:close/>
              </a:path>
              <a:path w="1779270" h="553719">
                <a:moveTo>
                  <a:pt x="1209484" y="385418"/>
                </a:moveTo>
                <a:lnTo>
                  <a:pt x="1172960" y="406516"/>
                </a:lnTo>
                <a:lnTo>
                  <a:pt x="1163475" y="421494"/>
                </a:lnTo>
                <a:lnTo>
                  <a:pt x="1154868" y="434930"/>
                </a:lnTo>
                <a:lnTo>
                  <a:pt x="1125183" y="464195"/>
                </a:lnTo>
                <a:lnTo>
                  <a:pt x="1088187" y="477309"/>
                </a:lnTo>
                <a:lnTo>
                  <a:pt x="1073645" y="478184"/>
                </a:lnTo>
                <a:lnTo>
                  <a:pt x="1235517" y="478184"/>
                </a:lnTo>
                <a:lnTo>
                  <a:pt x="1251472" y="438772"/>
                </a:lnTo>
                <a:lnTo>
                  <a:pt x="1252185" y="429224"/>
                </a:lnTo>
                <a:lnTo>
                  <a:pt x="1251432" y="421494"/>
                </a:lnTo>
                <a:lnTo>
                  <a:pt x="1226328" y="388915"/>
                </a:lnTo>
                <a:lnTo>
                  <a:pt x="1218297" y="386292"/>
                </a:lnTo>
                <a:lnTo>
                  <a:pt x="1209484" y="385418"/>
                </a:lnTo>
                <a:close/>
              </a:path>
              <a:path w="1779270" h="553719">
                <a:moveTo>
                  <a:pt x="1233454" y="221606"/>
                </a:moveTo>
                <a:lnTo>
                  <a:pt x="1072180" y="221606"/>
                </a:lnTo>
                <a:lnTo>
                  <a:pt x="1086951" y="222481"/>
                </a:lnTo>
                <a:lnTo>
                  <a:pt x="1100341" y="225103"/>
                </a:lnTo>
                <a:lnTo>
                  <a:pt x="1142762" y="253080"/>
                </a:lnTo>
                <a:lnTo>
                  <a:pt x="1161632" y="277560"/>
                </a:lnTo>
                <a:lnTo>
                  <a:pt x="1166647" y="284255"/>
                </a:lnTo>
                <a:lnTo>
                  <a:pt x="1192678" y="304800"/>
                </a:lnTo>
                <a:lnTo>
                  <a:pt x="1201013" y="304800"/>
                </a:lnTo>
                <a:lnTo>
                  <a:pt x="1239369" y="285681"/>
                </a:lnTo>
                <a:lnTo>
                  <a:pt x="1247033" y="261731"/>
                </a:lnTo>
                <a:lnTo>
                  <a:pt x="1246302" y="253080"/>
                </a:lnTo>
                <a:lnTo>
                  <a:pt x="1234887" y="223815"/>
                </a:lnTo>
                <a:lnTo>
                  <a:pt x="1233454" y="221606"/>
                </a:lnTo>
                <a:close/>
              </a:path>
              <a:path w="1779270" h="553719">
                <a:moveTo>
                  <a:pt x="1593724" y="144302"/>
                </a:moveTo>
                <a:lnTo>
                  <a:pt x="1550469" y="147983"/>
                </a:lnTo>
                <a:lnTo>
                  <a:pt x="1511266" y="159026"/>
                </a:lnTo>
                <a:lnTo>
                  <a:pt x="1477034" y="176604"/>
                </a:lnTo>
                <a:lnTo>
                  <a:pt x="1436747" y="214934"/>
                </a:lnTo>
                <a:lnTo>
                  <a:pt x="1410033" y="266148"/>
                </a:lnTo>
                <a:lnTo>
                  <a:pt x="1400096" y="305721"/>
                </a:lnTo>
                <a:lnTo>
                  <a:pt x="1396787" y="348606"/>
                </a:lnTo>
                <a:lnTo>
                  <a:pt x="1400146" y="393448"/>
                </a:lnTo>
                <a:lnTo>
                  <a:pt x="1410223" y="433365"/>
                </a:lnTo>
                <a:lnTo>
                  <a:pt x="1427016" y="468360"/>
                </a:lnTo>
                <a:lnTo>
                  <a:pt x="1450524" y="498430"/>
                </a:lnTo>
                <a:lnTo>
                  <a:pt x="1480089" y="522588"/>
                </a:lnTo>
                <a:lnTo>
                  <a:pt x="1515038" y="539843"/>
                </a:lnTo>
                <a:lnTo>
                  <a:pt x="1555370" y="550196"/>
                </a:lnTo>
                <a:lnTo>
                  <a:pt x="1601085" y="553648"/>
                </a:lnTo>
                <a:lnTo>
                  <a:pt x="1621635" y="552957"/>
                </a:lnTo>
                <a:lnTo>
                  <a:pt x="1675816" y="542604"/>
                </a:lnTo>
                <a:lnTo>
                  <a:pt x="1718542" y="522933"/>
                </a:lnTo>
                <a:lnTo>
                  <a:pt x="1748888" y="497786"/>
                </a:lnTo>
                <a:lnTo>
                  <a:pt x="1757614" y="487018"/>
                </a:lnTo>
                <a:lnTo>
                  <a:pt x="1598143" y="487018"/>
                </a:lnTo>
                <a:lnTo>
                  <a:pt x="1584982" y="486190"/>
                </a:lnTo>
                <a:lnTo>
                  <a:pt x="1538301" y="466335"/>
                </a:lnTo>
                <a:lnTo>
                  <a:pt x="1513109" y="434378"/>
                </a:lnTo>
                <a:lnTo>
                  <a:pt x="1500478" y="390618"/>
                </a:lnTo>
                <a:lnTo>
                  <a:pt x="1499486" y="374007"/>
                </a:lnTo>
                <a:lnTo>
                  <a:pt x="1696066" y="374007"/>
                </a:lnTo>
                <a:lnTo>
                  <a:pt x="1714652" y="373316"/>
                </a:lnTo>
                <a:lnTo>
                  <a:pt x="1757174" y="362963"/>
                </a:lnTo>
                <a:lnTo>
                  <a:pt x="1778631" y="316948"/>
                </a:lnTo>
                <a:lnTo>
                  <a:pt x="1499486" y="316948"/>
                </a:lnTo>
                <a:lnTo>
                  <a:pt x="1503207" y="293297"/>
                </a:lnTo>
                <a:lnTo>
                  <a:pt x="1517780" y="254829"/>
                </a:lnTo>
                <a:lnTo>
                  <a:pt x="1556177" y="220778"/>
                </a:lnTo>
                <a:lnTo>
                  <a:pt x="1590415" y="214243"/>
                </a:lnTo>
                <a:lnTo>
                  <a:pt x="1745765" y="214243"/>
                </a:lnTo>
                <a:lnTo>
                  <a:pt x="1731585" y="197679"/>
                </a:lnTo>
                <a:lnTo>
                  <a:pt x="1694590" y="169334"/>
                </a:lnTo>
                <a:lnTo>
                  <a:pt x="1648390" y="150560"/>
                </a:lnTo>
                <a:lnTo>
                  <a:pt x="1622115" y="145866"/>
                </a:lnTo>
                <a:lnTo>
                  <a:pt x="1593724" y="144302"/>
                </a:lnTo>
                <a:close/>
              </a:path>
              <a:path w="1779270" h="553719">
                <a:moveTo>
                  <a:pt x="1738400" y="415604"/>
                </a:moveTo>
                <a:lnTo>
                  <a:pt x="1728830" y="415604"/>
                </a:lnTo>
                <a:lnTo>
                  <a:pt x="1721458" y="417812"/>
                </a:lnTo>
                <a:lnTo>
                  <a:pt x="1716307" y="422230"/>
                </a:lnTo>
                <a:lnTo>
                  <a:pt x="1707358" y="430604"/>
                </a:lnTo>
                <a:lnTo>
                  <a:pt x="1699282" y="438059"/>
                </a:lnTo>
                <a:lnTo>
                  <a:pt x="1666842" y="465046"/>
                </a:lnTo>
                <a:lnTo>
                  <a:pt x="1630906" y="482969"/>
                </a:lnTo>
                <a:lnTo>
                  <a:pt x="1598143" y="487018"/>
                </a:lnTo>
                <a:lnTo>
                  <a:pt x="1757614" y="487018"/>
                </a:lnTo>
                <a:lnTo>
                  <a:pt x="1772996" y="447998"/>
                </a:lnTo>
                <a:lnTo>
                  <a:pt x="1772399" y="440705"/>
                </a:lnTo>
                <a:lnTo>
                  <a:pt x="1752590" y="417812"/>
                </a:lnTo>
                <a:lnTo>
                  <a:pt x="1752769" y="417812"/>
                </a:lnTo>
                <a:lnTo>
                  <a:pt x="1745760" y="416133"/>
                </a:lnTo>
                <a:lnTo>
                  <a:pt x="1738400" y="415604"/>
                </a:lnTo>
                <a:close/>
              </a:path>
              <a:path w="1779270" h="553719">
                <a:moveTo>
                  <a:pt x="1745765" y="214243"/>
                </a:moveTo>
                <a:lnTo>
                  <a:pt x="1590415" y="214243"/>
                </a:lnTo>
                <a:lnTo>
                  <a:pt x="1609410" y="215877"/>
                </a:lnTo>
                <a:lnTo>
                  <a:pt x="1609223" y="215877"/>
                </a:lnTo>
                <a:lnTo>
                  <a:pt x="1626257" y="220778"/>
                </a:lnTo>
                <a:lnTo>
                  <a:pt x="1626107" y="220778"/>
                </a:lnTo>
                <a:lnTo>
                  <a:pt x="1640800" y="228739"/>
                </a:lnTo>
                <a:lnTo>
                  <a:pt x="1672873" y="271946"/>
                </a:lnTo>
                <a:lnTo>
                  <a:pt x="1681711" y="316948"/>
                </a:lnTo>
                <a:lnTo>
                  <a:pt x="1778631" y="316948"/>
                </a:lnTo>
                <a:lnTo>
                  <a:pt x="1773645" y="273143"/>
                </a:lnTo>
                <a:lnTo>
                  <a:pt x="1757907" y="233386"/>
                </a:lnTo>
                <a:lnTo>
                  <a:pt x="1746081" y="214612"/>
                </a:lnTo>
                <a:lnTo>
                  <a:pt x="1745765" y="214243"/>
                </a:lnTo>
                <a:close/>
              </a:path>
            </a:pathLst>
          </a:custGeom>
          <a:solidFill>
            <a:srgbClr val="313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4278" y="481701"/>
            <a:ext cx="5579327" cy="5536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72739" y="1497336"/>
            <a:ext cx="17800505" cy="927720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86865" y="1769579"/>
            <a:ext cx="17172305" cy="8649335"/>
          </a:xfrm>
          <a:custGeom>
            <a:avLst/>
            <a:gdLst/>
            <a:ahLst/>
            <a:cxnLst/>
            <a:rect l="l" t="t" r="r" b="b"/>
            <a:pathLst>
              <a:path w="17172305" h="8649335">
                <a:moveTo>
                  <a:pt x="17067543" y="0"/>
                </a:moveTo>
                <a:lnTo>
                  <a:pt x="104708" y="0"/>
                </a:lnTo>
                <a:lnTo>
                  <a:pt x="63951" y="8228"/>
                </a:lnTo>
                <a:lnTo>
                  <a:pt x="30668" y="30667"/>
                </a:lnTo>
                <a:lnTo>
                  <a:pt x="8228" y="63950"/>
                </a:lnTo>
                <a:lnTo>
                  <a:pt x="0" y="104708"/>
                </a:lnTo>
                <a:lnTo>
                  <a:pt x="0" y="8544242"/>
                </a:lnTo>
                <a:lnTo>
                  <a:pt x="8228" y="8584999"/>
                </a:lnTo>
                <a:lnTo>
                  <a:pt x="30668" y="8618282"/>
                </a:lnTo>
                <a:lnTo>
                  <a:pt x="63951" y="8640722"/>
                </a:lnTo>
                <a:lnTo>
                  <a:pt x="104708" y="8648951"/>
                </a:lnTo>
                <a:lnTo>
                  <a:pt x="17067543" y="8648951"/>
                </a:lnTo>
                <a:lnTo>
                  <a:pt x="17108287" y="8640722"/>
                </a:lnTo>
                <a:lnTo>
                  <a:pt x="17141572" y="8618282"/>
                </a:lnTo>
                <a:lnTo>
                  <a:pt x="17164019" y="8584999"/>
                </a:lnTo>
                <a:lnTo>
                  <a:pt x="17172252" y="8544242"/>
                </a:lnTo>
                <a:lnTo>
                  <a:pt x="17172252" y="104708"/>
                </a:lnTo>
                <a:lnTo>
                  <a:pt x="17164019" y="63950"/>
                </a:lnTo>
                <a:lnTo>
                  <a:pt x="17141572" y="30667"/>
                </a:lnTo>
                <a:lnTo>
                  <a:pt x="17108287" y="8228"/>
                </a:lnTo>
                <a:lnTo>
                  <a:pt x="170675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486825" y="1769579"/>
          <a:ext cx="17169764" cy="8646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82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6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1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22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95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1B189"/>
                      </a:solidFill>
                      <a:prstDash val="solid"/>
                    </a:lnR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5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5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51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T w="57150">
                      <a:solidFill>
                        <a:srgbClr val="41B189"/>
                      </a:solidFill>
                      <a:prstDash val="solid"/>
                    </a:lnT>
                    <a:lnB w="57150">
                      <a:solidFill>
                        <a:srgbClr val="41B18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18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R w="28575">
                      <a:solidFill>
                        <a:srgbClr val="41B189"/>
                      </a:solidFill>
                      <a:prstDash val="solid"/>
                    </a:lnR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1B189"/>
                      </a:solidFill>
                      <a:prstDash val="solid"/>
                    </a:lnL>
                    <a:lnT w="57150">
                      <a:solidFill>
                        <a:srgbClr val="41B18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6729" y="2416897"/>
            <a:ext cx="1211306" cy="1829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5804" y="4089170"/>
            <a:ext cx="2240067" cy="1860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6370" y="5774983"/>
            <a:ext cx="1802670" cy="18602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86298" y="7575975"/>
            <a:ext cx="1393000" cy="1860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47329" y="9460734"/>
            <a:ext cx="976958" cy="18602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09787" y="2413828"/>
            <a:ext cx="833564" cy="528902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122523" y="4032887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81075" y="3970062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45388" y="3970062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610015" y="3970471"/>
            <a:ext cx="213995" cy="306705"/>
          </a:xfrm>
          <a:custGeom>
            <a:avLst/>
            <a:gdLst/>
            <a:ahLst/>
            <a:cxnLst/>
            <a:rect l="l" t="t" r="r" b="b"/>
            <a:pathLst>
              <a:path w="213994" h="306704">
                <a:moveTo>
                  <a:pt x="40048" y="220052"/>
                </a:moveTo>
                <a:lnTo>
                  <a:pt x="27505" y="220052"/>
                </a:lnTo>
                <a:lnTo>
                  <a:pt x="22120" y="222301"/>
                </a:lnTo>
                <a:lnTo>
                  <a:pt x="13667" y="231300"/>
                </a:lnTo>
                <a:lnTo>
                  <a:pt x="11553" y="236412"/>
                </a:lnTo>
                <a:lnTo>
                  <a:pt x="11674" y="243468"/>
                </a:lnTo>
                <a:lnTo>
                  <a:pt x="27479" y="278350"/>
                </a:lnTo>
                <a:lnTo>
                  <a:pt x="62157" y="300833"/>
                </a:lnTo>
                <a:lnTo>
                  <a:pt x="62297" y="300833"/>
                </a:lnTo>
                <a:lnTo>
                  <a:pt x="73190" y="303901"/>
                </a:lnTo>
                <a:lnTo>
                  <a:pt x="73335" y="303901"/>
                </a:lnTo>
                <a:lnTo>
                  <a:pt x="85079" y="305741"/>
                </a:lnTo>
                <a:lnTo>
                  <a:pt x="97856" y="306355"/>
                </a:lnTo>
                <a:lnTo>
                  <a:pt x="146120" y="296538"/>
                </a:lnTo>
                <a:lnTo>
                  <a:pt x="181666" y="267293"/>
                </a:lnTo>
                <a:lnTo>
                  <a:pt x="90767" y="267293"/>
                </a:lnTo>
                <a:lnTo>
                  <a:pt x="82927" y="264839"/>
                </a:lnTo>
                <a:lnTo>
                  <a:pt x="75974" y="259931"/>
                </a:lnTo>
                <a:lnTo>
                  <a:pt x="69020" y="254886"/>
                </a:lnTo>
                <a:lnTo>
                  <a:pt x="64044" y="248274"/>
                </a:lnTo>
                <a:lnTo>
                  <a:pt x="58590" y="233413"/>
                </a:lnTo>
                <a:lnTo>
                  <a:pt x="54977" y="228437"/>
                </a:lnTo>
                <a:lnTo>
                  <a:pt x="50206" y="225164"/>
                </a:lnTo>
                <a:lnTo>
                  <a:pt x="45434" y="221756"/>
                </a:lnTo>
                <a:lnTo>
                  <a:pt x="40048" y="220052"/>
                </a:lnTo>
                <a:close/>
              </a:path>
              <a:path w="213994" h="306704">
                <a:moveTo>
                  <a:pt x="213181" y="167288"/>
                </a:moveTo>
                <a:lnTo>
                  <a:pt x="156960" y="167288"/>
                </a:lnTo>
                <a:lnTo>
                  <a:pt x="154913" y="191420"/>
                </a:lnTo>
                <a:lnTo>
                  <a:pt x="154787" y="192903"/>
                </a:lnTo>
                <a:lnTo>
                  <a:pt x="151131" y="214325"/>
                </a:lnTo>
                <a:lnTo>
                  <a:pt x="134463" y="251819"/>
                </a:lnTo>
                <a:lnTo>
                  <a:pt x="107264" y="267293"/>
                </a:lnTo>
                <a:lnTo>
                  <a:pt x="181666" y="267293"/>
                </a:lnTo>
                <a:lnTo>
                  <a:pt x="201389" y="230303"/>
                </a:lnTo>
                <a:lnTo>
                  <a:pt x="211819" y="183598"/>
                </a:lnTo>
                <a:lnTo>
                  <a:pt x="213181" y="167288"/>
                </a:lnTo>
                <a:close/>
              </a:path>
              <a:path w="213994" h="306704">
                <a:moveTo>
                  <a:pt x="102765" y="0"/>
                </a:moveTo>
                <a:lnTo>
                  <a:pt x="88900" y="600"/>
                </a:lnTo>
                <a:lnTo>
                  <a:pt x="90708" y="600"/>
                </a:lnTo>
                <a:lnTo>
                  <a:pt x="80831" y="1942"/>
                </a:lnTo>
                <a:lnTo>
                  <a:pt x="43303" y="17076"/>
                </a:lnTo>
                <a:lnTo>
                  <a:pt x="16315" y="44480"/>
                </a:lnTo>
                <a:lnTo>
                  <a:pt x="11460" y="52968"/>
                </a:lnTo>
                <a:lnTo>
                  <a:pt x="11336" y="53185"/>
                </a:lnTo>
                <a:lnTo>
                  <a:pt x="424" y="91364"/>
                </a:lnTo>
                <a:lnTo>
                  <a:pt x="0" y="104708"/>
                </a:lnTo>
                <a:lnTo>
                  <a:pt x="305" y="111968"/>
                </a:lnTo>
                <a:lnTo>
                  <a:pt x="14365" y="156603"/>
                </a:lnTo>
                <a:lnTo>
                  <a:pt x="45872" y="187893"/>
                </a:lnTo>
                <a:lnTo>
                  <a:pt x="89880" y="199396"/>
                </a:lnTo>
                <a:lnTo>
                  <a:pt x="99013" y="198936"/>
                </a:lnTo>
                <a:lnTo>
                  <a:pt x="99532" y="198936"/>
                </a:lnTo>
                <a:lnTo>
                  <a:pt x="142644" y="181297"/>
                </a:lnTo>
                <a:lnTo>
                  <a:pt x="156960" y="167288"/>
                </a:lnTo>
                <a:lnTo>
                  <a:pt x="213181" y="167288"/>
                </a:lnTo>
                <a:lnTo>
                  <a:pt x="213314" y="165690"/>
                </a:lnTo>
                <a:lnTo>
                  <a:pt x="213354" y="164157"/>
                </a:lnTo>
                <a:lnTo>
                  <a:pt x="213449" y="160539"/>
                </a:lnTo>
                <a:lnTo>
                  <a:pt x="101947" y="160539"/>
                </a:lnTo>
                <a:lnTo>
                  <a:pt x="92066" y="159530"/>
                </a:lnTo>
                <a:lnTo>
                  <a:pt x="83384" y="156603"/>
                </a:lnTo>
                <a:lnTo>
                  <a:pt x="83244" y="156603"/>
                </a:lnTo>
                <a:lnTo>
                  <a:pt x="57670" y="125466"/>
                </a:lnTo>
                <a:lnTo>
                  <a:pt x="54376" y="102254"/>
                </a:lnTo>
                <a:lnTo>
                  <a:pt x="54296" y="101027"/>
                </a:lnTo>
                <a:lnTo>
                  <a:pt x="67793" y="57057"/>
                </a:lnTo>
                <a:lnTo>
                  <a:pt x="100720" y="40288"/>
                </a:lnTo>
                <a:lnTo>
                  <a:pt x="186390" y="40288"/>
                </a:lnTo>
                <a:lnTo>
                  <a:pt x="184568" y="37629"/>
                </a:lnTo>
                <a:lnTo>
                  <a:pt x="149802" y="9612"/>
                </a:lnTo>
                <a:lnTo>
                  <a:pt x="115598" y="600"/>
                </a:lnTo>
                <a:lnTo>
                  <a:pt x="102765" y="0"/>
                </a:lnTo>
                <a:close/>
              </a:path>
              <a:path w="213994" h="306704">
                <a:moveTo>
                  <a:pt x="186390" y="40288"/>
                </a:moveTo>
                <a:lnTo>
                  <a:pt x="108218" y="40288"/>
                </a:lnTo>
                <a:lnTo>
                  <a:pt x="115104" y="41924"/>
                </a:lnTo>
                <a:lnTo>
                  <a:pt x="121375" y="45196"/>
                </a:lnTo>
                <a:lnTo>
                  <a:pt x="127783" y="48468"/>
                </a:lnTo>
                <a:lnTo>
                  <a:pt x="133236" y="52968"/>
                </a:lnTo>
                <a:lnTo>
                  <a:pt x="137735" y="58694"/>
                </a:lnTo>
                <a:lnTo>
                  <a:pt x="142371" y="64420"/>
                </a:lnTo>
                <a:lnTo>
                  <a:pt x="152124" y="101027"/>
                </a:lnTo>
                <a:lnTo>
                  <a:pt x="152168" y="102254"/>
                </a:lnTo>
                <a:lnTo>
                  <a:pt x="141033" y="140536"/>
                </a:lnTo>
                <a:lnTo>
                  <a:pt x="110399" y="160539"/>
                </a:lnTo>
                <a:lnTo>
                  <a:pt x="213449" y="160539"/>
                </a:lnTo>
                <a:lnTo>
                  <a:pt x="211977" y="113937"/>
                </a:lnTo>
                <a:lnTo>
                  <a:pt x="202054" y="70338"/>
                </a:lnTo>
                <a:lnTo>
                  <a:pt x="191215" y="47330"/>
                </a:lnTo>
                <a:lnTo>
                  <a:pt x="186390" y="40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869945" y="3970061"/>
            <a:ext cx="963500" cy="30717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6865651" y="5750111"/>
            <a:ext cx="966469" cy="307340"/>
          </a:xfrm>
          <a:custGeom>
            <a:avLst/>
            <a:gdLst/>
            <a:ahLst/>
            <a:cxnLst/>
            <a:rect l="l" t="t" r="r" b="b"/>
            <a:pathLst>
              <a:path w="966469" h="307339">
                <a:moveTo>
                  <a:pt x="104299" y="0"/>
                </a:moveTo>
                <a:lnTo>
                  <a:pt x="65072" y="6097"/>
                </a:lnTo>
                <a:lnTo>
                  <a:pt x="27327" y="31238"/>
                </a:lnTo>
                <a:lnTo>
                  <a:pt x="10711" y="68255"/>
                </a:lnTo>
                <a:lnTo>
                  <a:pt x="10020" y="78327"/>
                </a:lnTo>
                <a:lnTo>
                  <a:pt x="12598" y="97755"/>
                </a:lnTo>
                <a:lnTo>
                  <a:pt x="12641" y="98075"/>
                </a:lnTo>
                <a:lnTo>
                  <a:pt x="20502" y="114985"/>
                </a:lnTo>
                <a:lnTo>
                  <a:pt x="33603" y="129058"/>
                </a:lnTo>
                <a:lnTo>
                  <a:pt x="51945" y="140293"/>
                </a:lnTo>
                <a:lnTo>
                  <a:pt x="29219" y="152679"/>
                </a:lnTo>
                <a:lnTo>
                  <a:pt x="12986" y="169385"/>
                </a:lnTo>
                <a:lnTo>
                  <a:pt x="3246" y="190411"/>
                </a:lnTo>
                <a:lnTo>
                  <a:pt x="52" y="215348"/>
                </a:lnTo>
                <a:lnTo>
                  <a:pt x="0" y="215757"/>
                </a:lnTo>
                <a:lnTo>
                  <a:pt x="742" y="227938"/>
                </a:lnTo>
                <a:lnTo>
                  <a:pt x="845" y="228743"/>
                </a:lnTo>
                <a:lnTo>
                  <a:pt x="2998" y="239940"/>
                </a:lnTo>
                <a:lnTo>
                  <a:pt x="3067" y="240298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1"/>
                </a:lnTo>
                <a:lnTo>
                  <a:pt x="12270" y="262385"/>
                </a:lnTo>
                <a:lnTo>
                  <a:pt x="48673" y="294902"/>
                </a:lnTo>
                <a:lnTo>
                  <a:pt x="90393" y="306022"/>
                </a:lnTo>
                <a:lnTo>
                  <a:pt x="106754" y="306764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2"/>
                </a:lnTo>
                <a:lnTo>
                  <a:pt x="63973" y="182908"/>
                </a:lnTo>
                <a:lnTo>
                  <a:pt x="70022" y="175418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4"/>
                </a:lnTo>
                <a:lnTo>
                  <a:pt x="85630" y="164924"/>
                </a:lnTo>
                <a:lnTo>
                  <a:pt x="95109" y="162227"/>
                </a:lnTo>
                <a:lnTo>
                  <a:pt x="105117" y="161358"/>
                </a:lnTo>
                <a:lnTo>
                  <a:pt x="192689" y="161358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6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5"/>
                </a:lnTo>
                <a:lnTo>
                  <a:pt x="178639" y="128841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8"/>
                </a:lnTo>
                <a:lnTo>
                  <a:pt x="96143" y="39879"/>
                </a:lnTo>
                <a:lnTo>
                  <a:pt x="95602" y="39879"/>
                </a:lnTo>
                <a:lnTo>
                  <a:pt x="105527" y="39061"/>
                </a:lnTo>
                <a:lnTo>
                  <a:pt x="190534" y="39061"/>
                </a:lnTo>
                <a:lnTo>
                  <a:pt x="188404" y="35738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966469" h="307339">
                <a:moveTo>
                  <a:pt x="192689" y="161358"/>
                </a:moveTo>
                <a:lnTo>
                  <a:pt x="105117" y="161358"/>
                </a:lnTo>
                <a:lnTo>
                  <a:pt x="112301" y="161754"/>
                </a:lnTo>
                <a:lnTo>
                  <a:pt x="119126" y="162942"/>
                </a:lnTo>
                <a:lnTo>
                  <a:pt x="150110" y="185899"/>
                </a:lnTo>
                <a:lnTo>
                  <a:pt x="152902" y="191932"/>
                </a:lnTo>
                <a:lnTo>
                  <a:pt x="152973" y="192085"/>
                </a:lnTo>
                <a:lnTo>
                  <a:pt x="154956" y="198578"/>
                </a:lnTo>
                <a:lnTo>
                  <a:pt x="155018" y="198783"/>
                </a:lnTo>
                <a:lnTo>
                  <a:pt x="156245" y="205992"/>
                </a:lnTo>
                <a:lnTo>
                  <a:pt x="156654" y="213712"/>
                </a:lnTo>
                <a:lnTo>
                  <a:pt x="156245" y="221458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4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03538" y="176415"/>
                </a:lnTo>
                <a:lnTo>
                  <a:pt x="194948" y="163735"/>
                </a:lnTo>
                <a:lnTo>
                  <a:pt x="192689" y="161358"/>
                </a:lnTo>
                <a:close/>
              </a:path>
              <a:path w="966469" h="307339">
                <a:moveTo>
                  <a:pt x="190534" y="39061"/>
                </a:moveTo>
                <a:lnTo>
                  <a:pt x="113980" y="39061"/>
                </a:lnTo>
                <a:lnTo>
                  <a:pt x="121478" y="40902"/>
                </a:lnTo>
                <a:lnTo>
                  <a:pt x="134567" y="48264"/>
                </a:lnTo>
                <a:lnTo>
                  <a:pt x="139611" y="53309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4"/>
                </a:lnTo>
                <a:lnTo>
                  <a:pt x="123319" y="119229"/>
                </a:lnTo>
                <a:lnTo>
                  <a:pt x="118138" y="121274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1"/>
                </a:lnTo>
                <a:lnTo>
                  <a:pt x="191420" y="114525"/>
                </a:lnTo>
                <a:lnTo>
                  <a:pt x="195984" y="106383"/>
                </a:lnTo>
                <a:lnTo>
                  <a:pt x="199104" y="98075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1"/>
                </a:lnTo>
                <a:close/>
              </a:path>
              <a:path w="966469" h="307339">
                <a:moveTo>
                  <a:pt x="396094" y="0"/>
                </a:moveTo>
                <a:lnTo>
                  <a:pt x="353185" y="8742"/>
                </a:lnTo>
                <a:lnTo>
                  <a:pt x="320885" y="34408"/>
                </a:lnTo>
                <a:lnTo>
                  <a:pt x="302863" y="69660"/>
                </a:lnTo>
                <a:lnTo>
                  <a:pt x="294452" y="115624"/>
                </a:lnTo>
                <a:lnTo>
                  <a:pt x="292715" y="150928"/>
                </a:lnTo>
                <a:lnTo>
                  <a:pt x="292612" y="158494"/>
                </a:lnTo>
                <a:lnTo>
                  <a:pt x="295302" y="201620"/>
                </a:lnTo>
                <a:lnTo>
                  <a:pt x="295396" y="202413"/>
                </a:lnTo>
                <a:lnTo>
                  <a:pt x="304882" y="240503"/>
                </a:lnTo>
                <a:lnTo>
                  <a:pt x="330382" y="279538"/>
                </a:lnTo>
                <a:lnTo>
                  <a:pt x="368229" y="302367"/>
                </a:lnTo>
                <a:lnTo>
                  <a:pt x="397729" y="306764"/>
                </a:lnTo>
                <a:lnTo>
                  <a:pt x="410920" y="305946"/>
                </a:lnTo>
                <a:lnTo>
                  <a:pt x="457344" y="286441"/>
                </a:lnTo>
                <a:lnTo>
                  <a:pt x="477035" y="265248"/>
                </a:lnTo>
                <a:lnTo>
                  <a:pt x="397321" y="265248"/>
                </a:lnTo>
                <a:lnTo>
                  <a:pt x="388693" y="264469"/>
                </a:lnTo>
                <a:lnTo>
                  <a:pt x="359384" y="237128"/>
                </a:lnTo>
                <a:lnTo>
                  <a:pt x="349977" y="187535"/>
                </a:lnTo>
                <a:lnTo>
                  <a:pt x="348892" y="150928"/>
                </a:lnTo>
                <a:lnTo>
                  <a:pt x="349332" y="133071"/>
                </a:lnTo>
                <a:lnTo>
                  <a:pt x="354719" y="84155"/>
                </a:lnTo>
                <a:lnTo>
                  <a:pt x="373905" y="48417"/>
                </a:lnTo>
                <a:lnTo>
                  <a:pt x="396911" y="41516"/>
                </a:lnTo>
                <a:lnTo>
                  <a:pt x="476351" y="41516"/>
                </a:lnTo>
                <a:lnTo>
                  <a:pt x="470688" y="33935"/>
                </a:lnTo>
                <a:lnTo>
                  <a:pt x="434337" y="6953"/>
                </a:lnTo>
                <a:lnTo>
                  <a:pt x="406383" y="434"/>
                </a:lnTo>
                <a:lnTo>
                  <a:pt x="396094" y="0"/>
                </a:lnTo>
                <a:close/>
              </a:path>
              <a:path w="966469" h="307339">
                <a:moveTo>
                  <a:pt x="476351" y="41516"/>
                </a:moveTo>
                <a:lnTo>
                  <a:pt x="396911" y="41516"/>
                </a:lnTo>
                <a:lnTo>
                  <a:pt x="405808" y="42282"/>
                </a:lnTo>
                <a:lnTo>
                  <a:pt x="413681" y="44583"/>
                </a:lnTo>
                <a:lnTo>
                  <a:pt x="438862" y="78557"/>
                </a:lnTo>
                <a:lnTo>
                  <a:pt x="444869" y="116928"/>
                </a:lnTo>
                <a:lnTo>
                  <a:pt x="445886" y="158494"/>
                </a:lnTo>
                <a:lnTo>
                  <a:pt x="445725" y="169717"/>
                </a:lnTo>
                <a:lnTo>
                  <a:pt x="441699" y="214735"/>
                </a:lnTo>
                <a:lnTo>
                  <a:pt x="426770" y="252160"/>
                </a:lnTo>
                <a:lnTo>
                  <a:pt x="406094" y="264469"/>
                </a:lnTo>
                <a:lnTo>
                  <a:pt x="405800" y="264469"/>
                </a:lnTo>
                <a:lnTo>
                  <a:pt x="397321" y="265248"/>
                </a:lnTo>
                <a:lnTo>
                  <a:pt x="477035" y="265248"/>
                </a:lnTo>
                <a:lnTo>
                  <a:pt x="482805" y="256454"/>
                </a:lnTo>
                <a:lnTo>
                  <a:pt x="487893" y="246357"/>
                </a:lnTo>
                <a:lnTo>
                  <a:pt x="492111" y="235697"/>
                </a:lnTo>
                <a:lnTo>
                  <a:pt x="495459" y="224474"/>
                </a:lnTo>
                <a:lnTo>
                  <a:pt x="497855" y="213086"/>
                </a:lnTo>
                <a:lnTo>
                  <a:pt x="497939" y="212689"/>
                </a:lnTo>
                <a:lnTo>
                  <a:pt x="501774" y="171200"/>
                </a:lnTo>
                <a:lnTo>
                  <a:pt x="501893" y="150928"/>
                </a:lnTo>
                <a:lnTo>
                  <a:pt x="501167" y="129147"/>
                </a:lnTo>
                <a:lnTo>
                  <a:pt x="493379" y="78557"/>
                </a:lnTo>
                <a:lnTo>
                  <a:pt x="476466" y="41668"/>
                </a:lnTo>
                <a:lnTo>
                  <a:pt x="476351" y="41516"/>
                </a:lnTo>
                <a:close/>
              </a:path>
              <a:path w="966469" h="307339">
                <a:moveTo>
                  <a:pt x="637783" y="245615"/>
                </a:moveTo>
                <a:lnTo>
                  <a:pt x="620604" y="245615"/>
                </a:lnTo>
                <a:lnTo>
                  <a:pt x="613378" y="248615"/>
                </a:lnTo>
                <a:lnTo>
                  <a:pt x="601653" y="260613"/>
                </a:lnTo>
                <a:lnTo>
                  <a:pt x="598777" y="267634"/>
                </a:lnTo>
                <a:lnTo>
                  <a:pt x="598721" y="285904"/>
                </a:lnTo>
                <a:lnTo>
                  <a:pt x="601734" y="293403"/>
                </a:lnTo>
                <a:lnTo>
                  <a:pt x="601789" y="293539"/>
                </a:lnTo>
                <a:lnTo>
                  <a:pt x="614060" y="304446"/>
                </a:lnTo>
                <a:lnTo>
                  <a:pt x="621354" y="307173"/>
                </a:lnTo>
                <a:lnTo>
                  <a:pt x="637987" y="307173"/>
                </a:lnTo>
                <a:lnTo>
                  <a:pt x="645077" y="304446"/>
                </a:lnTo>
                <a:lnTo>
                  <a:pt x="657211" y="293403"/>
                </a:lnTo>
                <a:lnTo>
                  <a:pt x="660224" y="285904"/>
                </a:lnTo>
                <a:lnTo>
                  <a:pt x="660278" y="267634"/>
                </a:lnTo>
                <a:lnTo>
                  <a:pt x="657270" y="260613"/>
                </a:lnTo>
                <a:lnTo>
                  <a:pt x="657211" y="260476"/>
                </a:lnTo>
                <a:lnTo>
                  <a:pt x="651075" y="254614"/>
                </a:lnTo>
                <a:lnTo>
                  <a:pt x="645077" y="248615"/>
                </a:lnTo>
                <a:lnTo>
                  <a:pt x="637783" y="245615"/>
                </a:lnTo>
                <a:close/>
              </a:path>
              <a:path w="966469" h="307339">
                <a:moveTo>
                  <a:pt x="860248" y="0"/>
                </a:moveTo>
                <a:lnTo>
                  <a:pt x="817339" y="8742"/>
                </a:lnTo>
                <a:lnTo>
                  <a:pt x="785040" y="34408"/>
                </a:lnTo>
                <a:lnTo>
                  <a:pt x="767017" y="69660"/>
                </a:lnTo>
                <a:lnTo>
                  <a:pt x="758607" y="115624"/>
                </a:lnTo>
                <a:lnTo>
                  <a:pt x="756869" y="150928"/>
                </a:lnTo>
                <a:lnTo>
                  <a:pt x="756767" y="158494"/>
                </a:lnTo>
                <a:lnTo>
                  <a:pt x="759456" y="201620"/>
                </a:lnTo>
                <a:lnTo>
                  <a:pt x="759550" y="202413"/>
                </a:lnTo>
                <a:lnTo>
                  <a:pt x="769037" y="240503"/>
                </a:lnTo>
                <a:lnTo>
                  <a:pt x="794537" y="279538"/>
                </a:lnTo>
                <a:lnTo>
                  <a:pt x="832384" y="302367"/>
                </a:lnTo>
                <a:lnTo>
                  <a:pt x="861885" y="306764"/>
                </a:lnTo>
                <a:lnTo>
                  <a:pt x="875075" y="305946"/>
                </a:lnTo>
                <a:lnTo>
                  <a:pt x="921498" y="286441"/>
                </a:lnTo>
                <a:lnTo>
                  <a:pt x="941189" y="265248"/>
                </a:lnTo>
                <a:lnTo>
                  <a:pt x="861475" y="265248"/>
                </a:lnTo>
                <a:lnTo>
                  <a:pt x="852847" y="264469"/>
                </a:lnTo>
                <a:lnTo>
                  <a:pt x="823539" y="237128"/>
                </a:lnTo>
                <a:lnTo>
                  <a:pt x="815637" y="203077"/>
                </a:lnTo>
                <a:lnTo>
                  <a:pt x="815537" y="202413"/>
                </a:lnTo>
                <a:lnTo>
                  <a:pt x="814131" y="187535"/>
                </a:lnTo>
                <a:lnTo>
                  <a:pt x="813302" y="171200"/>
                </a:lnTo>
                <a:lnTo>
                  <a:pt x="813098" y="158494"/>
                </a:lnTo>
                <a:lnTo>
                  <a:pt x="813047" y="150928"/>
                </a:lnTo>
                <a:lnTo>
                  <a:pt x="813486" y="133071"/>
                </a:lnTo>
                <a:lnTo>
                  <a:pt x="813583" y="129147"/>
                </a:lnTo>
                <a:lnTo>
                  <a:pt x="818873" y="84155"/>
                </a:lnTo>
                <a:lnTo>
                  <a:pt x="838061" y="48417"/>
                </a:lnTo>
                <a:lnTo>
                  <a:pt x="861066" y="41516"/>
                </a:lnTo>
                <a:lnTo>
                  <a:pt x="940506" y="41516"/>
                </a:lnTo>
                <a:lnTo>
                  <a:pt x="934843" y="33935"/>
                </a:lnTo>
                <a:lnTo>
                  <a:pt x="898491" y="6953"/>
                </a:lnTo>
                <a:lnTo>
                  <a:pt x="870537" y="434"/>
                </a:lnTo>
                <a:lnTo>
                  <a:pt x="860248" y="0"/>
                </a:lnTo>
                <a:close/>
              </a:path>
              <a:path w="966469" h="307339">
                <a:moveTo>
                  <a:pt x="940506" y="41516"/>
                </a:moveTo>
                <a:lnTo>
                  <a:pt x="861066" y="41516"/>
                </a:lnTo>
                <a:lnTo>
                  <a:pt x="869962" y="42282"/>
                </a:lnTo>
                <a:lnTo>
                  <a:pt x="877836" y="44583"/>
                </a:lnTo>
                <a:lnTo>
                  <a:pt x="903016" y="78557"/>
                </a:lnTo>
                <a:lnTo>
                  <a:pt x="909024" y="116928"/>
                </a:lnTo>
                <a:lnTo>
                  <a:pt x="910040" y="158494"/>
                </a:lnTo>
                <a:lnTo>
                  <a:pt x="909880" y="169717"/>
                </a:lnTo>
                <a:lnTo>
                  <a:pt x="905854" y="214735"/>
                </a:lnTo>
                <a:lnTo>
                  <a:pt x="890925" y="252160"/>
                </a:lnTo>
                <a:lnTo>
                  <a:pt x="870248" y="264469"/>
                </a:lnTo>
                <a:lnTo>
                  <a:pt x="869954" y="264469"/>
                </a:lnTo>
                <a:lnTo>
                  <a:pt x="861475" y="265248"/>
                </a:lnTo>
                <a:lnTo>
                  <a:pt x="941189" y="265248"/>
                </a:lnTo>
                <a:lnTo>
                  <a:pt x="946960" y="256454"/>
                </a:lnTo>
                <a:lnTo>
                  <a:pt x="962011" y="213086"/>
                </a:lnTo>
                <a:lnTo>
                  <a:pt x="965929" y="171200"/>
                </a:lnTo>
                <a:lnTo>
                  <a:pt x="966048" y="150928"/>
                </a:lnTo>
                <a:lnTo>
                  <a:pt x="965321" y="129147"/>
                </a:lnTo>
                <a:lnTo>
                  <a:pt x="965213" y="125888"/>
                </a:lnTo>
                <a:lnTo>
                  <a:pt x="957534" y="78557"/>
                </a:lnTo>
                <a:lnTo>
                  <a:pt x="940620" y="41668"/>
                </a:lnTo>
                <a:lnTo>
                  <a:pt x="940506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865651" y="7456866"/>
            <a:ext cx="967794" cy="307173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6727444" y="9425802"/>
            <a:ext cx="1258570" cy="307340"/>
          </a:xfrm>
          <a:custGeom>
            <a:avLst/>
            <a:gdLst/>
            <a:ahLst/>
            <a:cxnLst/>
            <a:rect l="l" t="t" r="r" b="b"/>
            <a:pathLst>
              <a:path w="1258569" h="307340">
                <a:moveTo>
                  <a:pt x="147451" y="87530"/>
                </a:moveTo>
                <a:lnTo>
                  <a:pt x="91825" y="87530"/>
                </a:lnTo>
                <a:lnTo>
                  <a:pt x="91825" y="273633"/>
                </a:lnTo>
                <a:lnTo>
                  <a:pt x="111116" y="306764"/>
                </a:lnTo>
                <a:lnTo>
                  <a:pt x="119433" y="306764"/>
                </a:lnTo>
                <a:lnTo>
                  <a:pt x="131691" y="304195"/>
                </a:lnTo>
                <a:lnTo>
                  <a:pt x="140446" y="296487"/>
                </a:lnTo>
                <a:lnTo>
                  <a:pt x="145700" y="283642"/>
                </a:lnTo>
                <a:lnTo>
                  <a:pt x="147451" y="265658"/>
                </a:lnTo>
                <a:lnTo>
                  <a:pt x="147451" y="87530"/>
                </a:lnTo>
                <a:close/>
              </a:path>
              <a:path w="1258569" h="307340">
                <a:moveTo>
                  <a:pt x="130749" y="0"/>
                </a:moveTo>
                <a:lnTo>
                  <a:pt x="117115" y="0"/>
                </a:lnTo>
                <a:lnTo>
                  <a:pt x="112753" y="1227"/>
                </a:lnTo>
                <a:lnTo>
                  <a:pt x="108117" y="6135"/>
                </a:lnTo>
                <a:lnTo>
                  <a:pt x="103141" y="12680"/>
                </a:lnTo>
                <a:lnTo>
                  <a:pt x="95505" y="23314"/>
                </a:lnTo>
                <a:lnTo>
                  <a:pt x="89562" y="31098"/>
                </a:lnTo>
                <a:lnTo>
                  <a:pt x="61135" y="58515"/>
                </a:lnTo>
                <a:lnTo>
                  <a:pt x="21997" y="80398"/>
                </a:lnTo>
                <a:lnTo>
                  <a:pt x="15593" y="83746"/>
                </a:lnTo>
                <a:lnTo>
                  <a:pt x="10442" y="86737"/>
                </a:lnTo>
                <a:lnTo>
                  <a:pt x="6544" y="89371"/>
                </a:lnTo>
                <a:lnTo>
                  <a:pt x="2181" y="92643"/>
                </a:lnTo>
                <a:lnTo>
                  <a:pt x="0" y="97756"/>
                </a:lnTo>
                <a:lnTo>
                  <a:pt x="0" y="110708"/>
                </a:lnTo>
                <a:lnTo>
                  <a:pt x="2181" y="116025"/>
                </a:lnTo>
                <a:lnTo>
                  <a:pt x="6544" y="120660"/>
                </a:lnTo>
                <a:lnTo>
                  <a:pt x="11043" y="125160"/>
                </a:lnTo>
                <a:lnTo>
                  <a:pt x="16156" y="127409"/>
                </a:lnTo>
                <a:lnTo>
                  <a:pt x="21882" y="127409"/>
                </a:lnTo>
                <a:lnTo>
                  <a:pt x="33002" y="124917"/>
                </a:lnTo>
                <a:lnTo>
                  <a:pt x="48366" y="117439"/>
                </a:lnTo>
                <a:lnTo>
                  <a:pt x="67974" y="104977"/>
                </a:lnTo>
                <a:lnTo>
                  <a:pt x="91825" y="87530"/>
                </a:lnTo>
                <a:lnTo>
                  <a:pt x="147451" y="87530"/>
                </a:lnTo>
                <a:lnTo>
                  <a:pt x="147451" y="21677"/>
                </a:lnTo>
                <a:lnTo>
                  <a:pt x="145269" y="13975"/>
                </a:lnTo>
                <a:lnTo>
                  <a:pt x="136544" y="2795"/>
                </a:lnTo>
                <a:lnTo>
                  <a:pt x="130749" y="0"/>
                </a:lnTo>
                <a:close/>
              </a:path>
              <a:path w="1258569" h="307340">
                <a:moveTo>
                  <a:pt x="438427" y="87530"/>
                </a:moveTo>
                <a:lnTo>
                  <a:pt x="382800" y="87530"/>
                </a:lnTo>
                <a:lnTo>
                  <a:pt x="382800" y="273633"/>
                </a:lnTo>
                <a:lnTo>
                  <a:pt x="402093" y="306764"/>
                </a:lnTo>
                <a:lnTo>
                  <a:pt x="410409" y="306764"/>
                </a:lnTo>
                <a:lnTo>
                  <a:pt x="422667" y="304195"/>
                </a:lnTo>
                <a:lnTo>
                  <a:pt x="431422" y="296487"/>
                </a:lnTo>
                <a:lnTo>
                  <a:pt x="436676" y="283642"/>
                </a:lnTo>
                <a:lnTo>
                  <a:pt x="438427" y="265658"/>
                </a:lnTo>
                <a:lnTo>
                  <a:pt x="438427" y="87530"/>
                </a:lnTo>
                <a:close/>
              </a:path>
              <a:path w="1258569" h="307340">
                <a:moveTo>
                  <a:pt x="421726" y="0"/>
                </a:moveTo>
                <a:lnTo>
                  <a:pt x="408091" y="0"/>
                </a:lnTo>
                <a:lnTo>
                  <a:pt x="403728" y="1227"/>
                </a:lnTo>
                <a:lnTo>
                  <a:pt x="399093" y="6135"/>
                </a:lnTo>
                <a:lnTo>
                  <a:pt x="394117" y="12680"/>
                </a:lnTo>
                <a:lnTo>
                  <a:pt x="386482" y="23314"/>
                </a:lnTo>
                <a:lnTo>
                  <a:pt x="380538" y="31098"/>
                </a:lnTo>
                <a:lnTo>
                  <a:pt x="352111" y="58515"/>
                </a:lnTo>
                <a:lnTo>
                  <a:pt x="312973" y="80398"/>
                </a:lnTo>
                <a:lnTo>
                  <a:pt x="306569" y="83746"/>
                </a:lnTo>
                <a:lnTo>
                  <a:pt x="301419" y="86737"/>
                </a:lnTo>
                <a:lnTo>
                  <a:pt x="297520" y="89371"/>
                </a:lnTo>
                <a:lnTo>
                  <a:pt x="293157" y="92643"/>
                </a:lnTo>
                <a:lnTo>
                  <a:pt x="290976" y="97756"/>
                </a:lnTo>
                <a:lnTo>
                  <a:pt x="290976" y="110708"/>
                </a:lnTo>
                <a:lnTo>
                  <a:pt x="293157" y="116025"/>
                </a:lnTo>
                <a:lnTo>
                  <a:pt x="297520" y="120660"/>
                </a:lnTo>
                <a:lnTo>
                  <a:pt x="302019" y="125160"/>
                </a:lnTo>
                <a:lnTo>
                  <a:pt x="307132" y="127409"/>
                </a:lnTo>
                <a:lnTo>
                  <a:pt x="312858" y="127409"/>
                </a:lnTo>
                <a:lnTo>
                  <a:pt x="323978" y="124917"/>
                </a:lnTo>
                <a:lnTo>
                  <a:pt x="339342" y="117439"/>
                </a:lnTo>
                <a:lnTo>
                  <a:pt x="358949" y="104977"/>
                </a:lnTo>
                <a:lnTo>
                  <a:pt x="382800" y="87530"/>
                </a:lnTo>
                <a:lnTo>
                  <a:pt x="438427" y="87530"/>
                </a:lnTo>
                <a:lnTo>
                  <a:pt x="438427" y="21677"/>
                </a:lnTo>
                <a:lnTo>
                  <a:pt x="436246" y="13975"/>
                </a:lnTo>
                <a:lnTo>
                  <a:pt x="427520" y="2795"/>
                </a:lnTo>
                <a:lnTo>
                  <a:pt x="421726" y="0"/>
                </a:lnTo>
                <a:close/>
              </a:path>
              <a:path w="1258569" h="307340">
                <a:moveTo>
                  <a:pt x="601176" y="209418"/>
                </a:moveTo>
                <a:lnTo>
                  <a:pt x="594495" y="209418"/>
                </a:lnTo>
                <a:lnTo>
                  <a:pt x="588905" y="211803"/>
                </a:lnTo>
                <a:lnTo>
                  <a:pt x="584405" y="216575"/>
                </a:lnTo>
                <a:lnTo>
                  <a:pt x="580043" y="221347"/>
                </a:lnTo>
                <a:lnTo>
                  <a:pt x="577861" y="226392"/>
                </a:lnTo>
                <a:lnTo>
                  <a:pt x="577861" y="231709"/>
                </a:lnTo>
                <a:lnTo>
                  <a:pt x="578319" y="237026"/>
                </a:lnTo>
                <a:lnTo>
                  <a:pt x="578391" y="237857"/>
                </a:lnTo>
                <a:lnTo>
                  <a:pt x="578449" y="238535"/>
                </a:lnTo>
                <a:lnTo>
                  <a:pt x="580103" y="245462"/>
                </a:lnTo>
                <a:lnTo>
                  <a:pt x="580213" y="245922"/>
                </a:lnTo>
                <a:lnTo>
                  <a:pt x="583153" y="253873"/>
                </a:lnTo>
                <a:lnTo>
                  <a:pt x="609049" y="286275"/>
                </a:lnTo>
                <a:lnTo>
                  <a:pt x="645912" y="303390"/>
                </a:lnTo>
                <a:lnTo>
                  <a:pt x="679094" y="306764"/>
                </a:lnTo>
                <a:lnTo>
                  <a:pt x="694062" y="305920"/>
                </a:lnTo>
                <a:lnTo>
                  <a:pt x="694685" y="305920"/>
                </a:lnTo>
                <a:lnTo>
                  <a:pt x="736765" y="292448"/>
                </a:lnTo>
                <a:lnTo>
                  <a:pt x="765787" y="267703"/>
                </a:lnTo>
                <a:lnTo>
                  <a:pt x="679911" y="267703"/>
                </a:lnTo>
                <a:lnTo>
                  <a:pt x="673067" y="267191"/>
                </a:lnTo>
                <a:lnTo>
                  <a:pt x="672015" y="267191"/>
                </a:lnTo>
                <a:lnTo>
                  <a:pt x="663551" y="265198"/>
                </a:lnTo>
                <a:lnTo>
                  <a:pt x="631187" y="237857"/>
                </a:lnTo>
                <a:lnTo>
                  <a:pt x="626739" y="229255"/>
                </a:lnTo>
                <a:lnTo>
                  <a:pt x="621997" y="220576"/>
                </a:lnTo>
                <a:lnTo>
                  <a:pt x="616156" y="214377"/>
                </a:lnTo>
                <a:lnTo>
                  <a:pt x="609215" y="210657"/>
                </a:lnTo>
                <a:lnTo>
                  <a:pt x="601176" y="209418"/>
                </a:lnTo>
                <a:close/>
              </a:path>
              <a:path w="1258569" h="307340">
                <a:moveTo>
                  <a:pt x="771199" y="143361"/>
                </a:moveTo>
                <a:lnTo>
                  <a:pt x="680730" y="143361"/>
                </a:lnTo>
                <a:lnTo>
                  <a:pt x="687722" y="143796"/>
                </a:lnTo>
                <a:lnTo>
                  <a:pt x="694381" y="145099"/>
                </a:lnTo>
                <a:lnTo>
                  <a:pt x="725342" y="171038"/>
                </a:lnTo>
                <a:lnTo>
                  <a:pt x="732266" y="204509"/>
                </a:lnTo>
                <a:lnTo>
                  <a:pt x="732039" y="209418"/>
                </a:lnTo>
                <a:lnTo>
                  <a:pt x="731982" y="210657"/>
                </a:lnTo>
                <a:lnTo>
                  <a:pt x="718002" y="249808"/>
                </a:lnTo>
                <a:lnTo>
                  <a:pt x="679911" y="267703"/>
                </a:lnTo>
                <a:lnTo>
                  <a:pt x="765787" y="267703"/>
                </a:lnTo>
                <a:lnTo>
                  <a:pt x="785183" y="228130"/>
                </a:lnTo>
                <a:lnTo>
                  <a:pt x="788506" y="199806"/>
                </a:lnTo>
                <a:lnTo>
                  <a:pt x="788046" y="189746"/>
                </a:lnTo>
                <a:lnTo>
                  <a:pt x="786665" y="180019"/>
                </a:lnTo>
                <a:lnTo>
                  <a:pt x="784466" y="171038"/>
                </a:lnTo>
                <a:lnTo>
                  <a:pt x="784365" y="170625"/>
                </a:lnTo>
                <a:lnTo>
                  <a:pt x="781144" y="161562"/>
                </a:lnTo>
                <a:lnTo>
                  <a:pt x="777117" y="152973"/>
                </a:lnTo>
                <a:lnTo>
                  <a:pt x="772461" y="145099"/>
                </a:lnTo>
                <a:lnTo>
                  <a:pt x="771199" y="143361"/>
                </a:lnTo>
                <a:close/>
              </a:path>
              <a:path w="1258569" h="307340">
                <a:moveTo>
                  <a:pt x="748218" y="4295"/>
                </a:moveTo>
                <a:lnTo>
                  <a:pt x="640237" y="4295"/>
                </a:lnTo>
                <a:lnTo>
                  <a:pt x="632057" y="4793"/>
                </a:lnTo>
                <a:lnTo>
                  <a:pt x="604244" y="37834"/>
                </a:lnTo>
                <a:lnTo>
                  <a:pt x="585744" y="143361"/>
                </a:lnTo>
                <a:lnTo>
                  <a:pt x="584815" y="149019"/>
                </a:lnTo>
                <a:lnTo>
                  <a:pt x="584815" y="155836"/>
                </a:lnTo>
                <a:lnTo>
                  <a:pt x="587405" y="161358"/>
                </a:lnTo>
                <a:lnTo>
                  <a:pt x="592586" y="166266"/>
                </a:lnTo>
                <a:lnTo>
                  <a:pt x="597767" y="171038"/>
                </a:lnTo>
                <a:lnTo>
                  <a:pt x="603698" y="173424"/>
                </a:lnTo>
                <a:lnTo>
                  <a:pt x="610379" y="173424"/>
                </a:lnTo>
                <a:lnTo>
                  <a:pt x="640429" y="157779"/>
                </a:lnTo>
                <a:lnTo>
                  <a:pt x="646321" y="153586"/>
                </a:lnTo>
                <a:lnTo>
                  <a:pt x="680730" y="143361"/>
                </a:lnTo>
                <a:lnTo>
                  <a:pt x="771199" y="143361"/>
                </a:lnTo>
                <a:lnTo>
                  <a:pt x="766994" y="137635"/>
                </a:lnTo>
                <a:lnTo>
                  <a:pt x="760897" y="130886"/>
                </a:lnTo>
                <a:lnTo>
                  <a:pt x="754187" y="124699"/>
                </a:lnTo>
                <a:lnTo>
                  <a:pt x="746940" y="119229"/>
                </a:lnTo>
                <a:lnTo>
                  <a:pt x="745936" y="118615"/>
                </a:lnTo>
                <a:lnTo>
                  <a:pt x="640646" y="118615"/>
                </a:lnTo>
                <a:lnTo>
                  <a:pt x="652303" y="52354"/>
                </a:lnTo>
                <a:lnTo>
                  <a:pt x="759534" y="52354"/>
                </a:lnTo>
                <a:lnTo>
                  <a:pt x="767170" y="50173"/>
                </a:lnTo>
                <a:lnTo>
                  <a:pt x="777530" y="41447"/>
                </a:lnTo>
                <a:lnTo>
                  <a:pt x="780121" y="35721"/>
                </a:lnTo>
                <a:lnTo>
                  <a:pt x="780121" y="28631"/>
                </a:lnTo>
                <a:lnTo>
                  <a:pt x="778127" y="17984"/>
                </a:lnTo>
                <a:lnTo>
                  <a:pt x="772145" y="10379"/>
                </a:lnTo>
                <a:lnTo>
                  <a:pt x="762176" y="5816"/>
                </a:lnTo>
                <a:lnTo>
                  <a:pt x="748218" y="4295"/>
                </a:lnTo>
                <a:close/>
              </a:path>
              <a:path w="1258569" h="307340">
                <a:moveTo>
                  <a:pt x="694227" y="103073"/>
                </a:moveTo>
                <a:lnTo>
                  <a:pt x="681676" y="104044"/>
                </a:lnTo>
                <a:lnTo>
                  <a:pt x="668561" y="106958"/>
                </a:lnTo>
                <a:lnTo>
                  <a:pt x="654885" y="111815"/>
                </a:lnTo>
                <a:lnTo>
                  <a:pt x="640646" y="118615"/>
                </a:lnTo>
                <a:lnTo>
                  <a:pt x="745936" y="118615"/>
                </a:lnTo>
                <a:lnTo>
                  <a:pt x="703878" y="103533"/>
                </a:lnTo>
                <a:lnTo>
                  <a:pt x="694227" y="103073"/>
                </a:lnTo>
                <a:close/>
              </a:path>
              <a:path w="1258569" h="307340">
                <a:moveTo>
                  <a:pt x="920374" y="245207"/>
                </a:moveTo>
                <a:lnTo>
                  <a:pt x="903195" y="245207"/>
                </a:lnTo>
                <a:lnTo>
                  <a:pt x="895969" y="248206"/>
                </a:lnTo>
                <a:lnTo>
                  <a:pt x="884243" y="260204"/>
                </a:lnTo>
                <a:lnTo>
                  <a:pt x="881369" y="267225"/>
                </a:lnTo>
                <a:lnTo>
                  <a:pt x="881313" y="285495"/>
                </a:lnTo>
                <a:lnTo>
                  <a:pt x="884326" y="292994"/>
                </a:lnTo>
                <a:lnTo>
                  <a:pt x="884381" y="293130"/>
                </a:lnTo>
                <a:lnTo>
                  <a:pt x="896650" y="304037"/>
                </a:lnTo>
                <a:lnTo>
                  <a:pt x="903945" y="306764"/>
                </a:lnTo>
                <a:lnTo>
                  <a:pt x="920578" y="306764"/>
                </a:lnTo>
                <a:lnTo>
                  <a:pt x="927668" y="304037"/>
                </a:lnTo>
                <a:lnTo>
                  <a:pt x="939802" y="292994"/>
                </a:lnTo>
                <a:lnTo>
                  <a:pt x="942815" y="285495"/>
                </a:lnTo>
                <a:lnTo>
                  <a:pt x="942870" y="267225"/>
                </a:lnTo>
                <a:lnTo>
                  <a:pt x="939860" y="260204"/>
                </a:lnTo>
                <a:lnTo>
                  <a:pt x="939802" y="260068"/>
                </a:lnTo>
                <a:lnTo>
                  <a:pt x="933667" y="254205"/>
                </a:lnTo>
                <a:lnTo>
                  <a:pt x="927668" y="248206"/>
                </a:lnTo>
                <a:lnTo>
                  <a:pt x="920374" y="245207"/>
                </a:lnTo>
                <a:close/>
              </a:path>
              <a:path w="1258569" h="307340">
                <a:moveTo>
                  <a:pt x="1221171" y="4703"/>
                </a:moveTo>
                <a:lnTo>
                  <a:pt x="1084966" y="4703"/>
                </a:lnTo>
                <a:lnTo>
                  <a:pt x="1077333" y="4959"/>
                </a:lnTo>
                <a:lnTo>
                  <a:pt x="1050810" y="17587"/>
                </a:lnTo>
                <a:lnTo>
                  <a:pt x="1050810" y="35857"/>
                </a:lnTo>
                <a:lnTo>
                  <a:pt x="1084966" y="52763"/>
                </a:lnTo>
                <a:lnTo>
                  <a:pt x="1194376" y="52763"/>
                </a:lnTo>
                <a:lnTo>
                  <a:pt x="1181925" y="69150"/>
                </a:lnTo>
                <a:lnTo>
                  <a:pt x="1159634" y="102076"/>
                </a:lnTo>
                <a:lnTo>
                  <a:pt x="1132716" y="151183"/>
                </a:lnTo>
                <a:lnTo>
                  <a:pt x="1112902" y="198131"/>
                </a:lnTo>
                <a:lnTo>
                  <a:pt x="1100714" y="236822"/>
                </a:lnTo>
                <a:lnTo>
                  <a:pt x="1095186" y="272406"/>
                </a:lnTo>
                <a:lnTo>
                  <a:pt x="1095600" y="279385"/>
                </a:lnTo>
                <a:lnTo>
                  <a:pt x="1095659" y="280382"/>
                </a:lnTo>
                <a:lnTo>
                  <a:pt x="1114484" y="306764"/>
                </a:lnTo>
                <a:lnTo>
                  <a:pt x="1131520" y="306764"/>
                </a:lnTo>
                <a:lnTo>
                  <a:pt x="1155927" y="269748"/>
                </a:lnTo>
                <a:lnTo>
                  <a:pt x="1161422" y="235684"/>
                </a:lnTo>
                <a:lnTo>
                  <a:pt x="1162574" y="228386"/>
                </a:lnTo>
                <a:lnTo>
                  <a:pt x="1171676" y="189376"/>
                </a:lnTo>
                <a:lnTo>
                  <a:pt x="1190424" y="140792"/>
                </a:lnTo>
                <a:lnTo>
                  <a:pt x="1211096" y="104146"/>
                </a:lnTo>
                <a:lnTo>
                  <a:pt x="1230892" y="76678"/>
                </a:lnTo>
                <a:lnTo>
                  <a:pt x="1236963" y="68664"/>
                </a:lnTo>
                <a:lnTo>
                  <a:pt x="1242651" y="61033"/>
                </a:lnTo>
                <a:lnTo>
                  <a:pt x="1247956" y="53786"/>
                </a:lnTo>
                <a:lnTo>
                  <a:pt x="1254909" y="44378"/>
                </a:lnTo>
                <a:lnTo>
                  <a:pt x="1258385" y="36812"/>
                </a:lnTo>
                <a:lnTo>
                  <a:pt x="1258385" y="21677"/>
                </a:lnTo>
                <a:lnTo>
                  <a:pt x="1230309" y="5087"/>
                </a:lnTo>
                <a:lnTo>
                  <a:pt x="1221171" y="47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84315" y="5708228"/>
            <a:ext cx="494030" cy="307340"/>
          </a:xfrm>
          <a:custGeom>
            <a:avLst/>
            <a:gdLst/>
            <a:ahLst/>
            <a:cxnLst/>
            <a:rect l="l" t="t" r="r" b="b"/>
            <a:pathLst>
              <a:path w="494029" h="307339">
                <a:moveTo>
                  <a:pt x="147451" y="87938"/>
                </a:moveTo>
                <a:lnTo>
                  <a:pt x="91825" y="87938"/>
                </a:lnTo>
                <a:lnTo>
                  <a:pt x="91825" y="274042"/>
                </a:lnTo>
                <a:lnTo>
                  <a:pt x="111116" y="307173"/>
                </a:lnTo>
                <a:lnTo>
                  <a:pt x="119433" y="307173"/>
                </a:lnTo>
                <a:lnTo>
                  <a:pt x="131691" y="304604"/>
                </a:lnTo>
                <a:lnTo>
                  <a:pt x="140446" y="296896"/>
                </a:lnTo>
                <a:lnTo>
                  <a:pt x="145700" y="284050"/>
                </a:lnTo>
                <a:lnTo>
                  <a:pt x="147451" y="266066"/>
                </a:lnTo>
                <a:lnTo>
                  <a:pt x="147451" y="87938"/>
                </a:lnTo>
                <a:close/>
              </a:path>
              <a:path w="494029" h="307339">
                <a:moveTo>
                  <a:pt x="130749" y="409"/>
                </a:moveTo>
                <a:lnTo>
                  <a:pt x="117115" y="409"/>
                </a:lnTo>
                <a:lnTo>
                  <a:pt x="112753" y="1636"/>
                </a:lnTo>
                <a:lnTo>
                  <a:pt x="108117" y="6544"/>
                </a:lnTo>
                <a:lnTo>
                  <a:pt x="103141" y="13088"/>
                </a:lnTo>
                <a:lnTo>
                  <a:pt x="95505" y="23722"/>
                </a:lnTo>
                <a:lnTo>
                  <a:pt x="89562" y="31507"/>
                </a:lnTo>
                <a:lnTo>
                  <a:pt x="61135" y="58924"/>
                </a:lnTo>
                <a:lnTo>
                  <a:pt x="21997" y="80806"/>
                </a:lnTo>
                <a:lnTo>
                  <a:pt x="15593" y="84155"/>
                </a:lnTo>
                <a:lnTo>
                  <a:pt x="10442" y="87146"/>
                </a:lnTo>
                <a:lnTo>
                  <a:pt x="6544" y="89779"/>
                </a:lnTo>
                <a:lnTo>
                  <a:pt x="2181" y="93051"/>
                </a:lnTo>
                <a:lnTo>
                  <a:pt x="0" y="98164"/>
                </a:lnTo>
                <a:lnTo>
                  <a:pt x="0" y="111116"/>
                </a:lnTo>
                <a:lnTo>
                  <a:pt x="2181" y="116434"/>
                </a:lnTo>
                <a:lnTo>
                  <a:pt x="6544" y="121069"/>
                </a:lnTo>
                <a:lnTo>
                  <a:pt x="11043" y="125568"/>
                </a:lnTo>
                <a:lnTo>
                  <a:pt x="16156" y="127818"/>
                </a:lnTo>
                <a:lnTo>
                  <a:pt x="21882" y="127818"/>
                </a:lnTo>
                <a:lnTo>
                  <a:pt x="33002" y="125326"/>
                </a:lnTo>
                <a:lnTo>
                  <a:pt x="48366" y="117848"/>
                </a:lnTo>
                <a:lnTo>
                  <a:pt x="67974" y="105386"/>
                </a:lnTo>
                <a:lnTo>
                  <a:pt x="91825" y="87938"/>
                </a:lnTo>
                <a:lnTo>
                  <a:pt x="147451" y="87938"/>
                </a:lnTo>
                <a:lnTo>
                  <a:pt x="147451" y="22087"/>
                </a:lnTo>
                <a:lnTo>
                  <a:pt x="145269" y="14383"/>
                </a:lnTo>
                <a:lnTo>
                  <a:pt x="136544" y="3204"/>
                </a:lnTo>
                <a:lnTo>
                  <a:pt x="130749" y="409"/>
                </a:lnTo>
                <a:close/>
              </a:path>
              <a:path w="494029" h="307339">
                <a:moveTo>
                  <a:pt x="387709" y="0"/>
                </a:moveTo>
                <a:lnTo>
                  <a:pt x="344800" y="8742"/>
                </a:lnTo>
                <a:lnTo>
                  <a:pt x="312500" y="34408"/>
                </a:lnTo>
                <a:lnTo>
                  <a:pt x="294478" y="69660"/>
                </a:lnTo>
                <a:lnTo>
                  <a:pt x="286067" y="115624"/>
                </a:lnTo>
                <a:lnTo>
                  <a:pt x="284330" y="150928"/>
                </a:lnTo>
                <a:lnTo>
                  <a:pt x="284227" y="158494"/>
                </a:lnTo>
                <a:lnTo>
                  <a:pt x="286917" y="201620"/>
                </a:lnTo>
                <a:lnTo>
                  <a:pt x="287011" y="202413"/>
                </a:lnTo>
                <a:lnTo>
                  <a:pt x="296497" y="240503"/>
                </a:lnTo>
                <a:lnTo>
                  <a:pt x="321997" y="279538"/>
                </a:lnTo>
                <a:lnTo>
                  <a:pt x="359844" y="302367"/>
                </a:lnTo>
                <a:lnTo>
                  <a:pt x="389344" y="306764"/>
                </a:lnTo>
                <a:lnTo>
                  <a:pt x="402536" y="305946"/>
                </a:lnTo>
                <a:lnTo>
                  <a:pt x="448959" y="286441"/>
                </a:lnTo>
                <a:lnTo>
                  <a:pt x="468650" y="265248"/>
                </a:lnTo>
                <a:lnTo>
                  <a:pt x="388936" y="265248"/>
                </a:lnTo>
                <a:lnTo>
                  <a:pt x="380308" y="264469"/>
                </a:lnTo>
                <a:lnTo>
                  <a:pt x="350999" y="237128"/>
                </a:lnTo>
                <a:lnTo>
                  <a:pt x="341592" y="187535"/>
                </a:lnTo>
                <a:lnTo>
                  <a:pt x="340508" y="150928"/>
                </a:lnTo>
                <a:lnTo>
                  <a:pt x="340947" y="133071"/>
                </a:lnTo>
                <a:lnTo>
                  <a:pt x="346334" y="84155"/>
                </a:lnTo>
                <a:lnTo>
                  <a:pt x="365520" y="48417"/>
                </a:lnTo>
                <a:lnTo>
                  <a:pt x="388527" y="41516"/>
                </a:lnTo>
                <a:lnTo>
                  <a:pt x="467967" y="41516"/>
                </a:lnTo>
                <a:lnTo>
                  <a:pt x="462303" y="33935"/>
                </a:lnTo>
                <a:lnTo>
                  <a:pt x="425952" y="6953"/>
                </a:lnTo>
                <a:lnTo>
                  <a:pt x="397998" y="434"/>
                </a:lnTo>
                <a:lnTo>
                  <a:pt x="387709" y="0"/>
                </a:lnTo>
                <a:close/>
              </a:path>
              <a:path w="494029" h="307339">
                <a:moveTo>
                  <a:pt x="467967" y="41516"/>
                </a:moveTo>
                <a:lnTo>
                  <a:pt x="388527" y="41516"/>
                </a:lnTo>
                <a:lnTo>
                  <a:pt x="397423" y="42282"/>
                </a:lnTo>
                <a:lnTo>
                  <a:pt x="405296" y="44583"/>
                </a:lnTo>
                <a:lnTo>
                  <a:pt x="430477" y="78557"/>
                </a:lnTo>
                <a:lnTo>
                  <a:pt x="436484" y="116928"/>
                </a:lnTo>
                <a:lnTo>
                  <a:pt x="437501" y="158494"/>
                </a:lnTo>
                <a:lnTo>
                  <a:pt x="437340" y="169717"/>
                </a:lnTo>
                <a:lnTo>
                  <a:pt x="433314" y="214735"/>
                </a:lnTo>
                <a:lnTo>
                  <a:pt x="418385" y="252160"/>
                </a:lnTo>
                <a:lnTo>
                  <a:pt x="397709" y="264469"/>
                </a:lnTo>
                <a:lnTo>
                  <a:pt x="397415" y="264469"/>
                </a:lnTo>
                <a:lnTo>
                  <a:pt x="388936" y="265248"/>
                </a:lnTo>
                <a:lnTo>
                  <a:pt x="468650" y="265248"/>
                </a:lnTo>
                <a:lnTo>
                  <a:pt x="474420" y="256454"/>
                </a:lnTo>
                <a:lnTo>
                  <a:pt x="479508" y="246357"/>
                </a:lnTo>
                <a:lnTo>
                  <a:pt x="483726" y="235697"/>
                </a:lnTo>
                <a:lnTo>
                  <a:pt x="487074" y="224474"/>
                </a:lnTo>
                <a:lnTo>
                  <a:pt x="489471" y="213086"/>
                </a:lnTo>
                <a:lnTo>
                  <a:pt x="489554" y="212689"/>
                </a:lnTo>
                <a:lnTo>
                  <a:pt x="493389" y="171200"/>
                </a:lnTo>
                <a:lnTo>
                  <a:pt x="493508" y="150928"/>
                </a:lnTo>
                <a:lnTo>
                  <a:pt x="492782" y="129147"/>
                </a:lnTo>
                <a:lnTo>
                  <a:pt x="484995" y="78557"/>
                </a:lnTo>
                <a:lnTo>
                  <a:pt x="468081" y="41668"/>
                </a:lnTo>
                <a:lnTo>
                  <a:pt x="467967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81075" y="5655874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45388" y="5739641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614411" y="5718700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39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39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39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42867" y="7509220"/>
            <a:ext cx="494030" cy="307340"/>
          </a:xfrm>
          <a:custGeom>
            <a:avLst/>
            <a:gdLst/>
            <a:ahLst/>
            <a:cxnLst/>
            <a:rect l="l" t="t" r="r" b="b"/>
            <a:pathLst>
              <a:path w="494029" h="307340">
                <a:moveTo>
                  <a:pt x="147451" y="87938"/>
                </a:moveTo>
                <a:lnTo>
                  <a:pt x="91825" y="87938"/>
                </a:lnTo>
                <a:lnTo>
                  <a:pt x="91825" y="274042"/>
                </a:lnTo>
                <a:lnTo>
                  <a:pt x="111116" y="307173"/>
                </a:lnTo>
                <a:lnTo>
                  <a:pt x="119433" y="307173"/>
                </a:lnTo>
                <a:lnTo>
                  <a:pt x="131691" y="304604"/>
                </a:lnTo>
                <a:lnTo>
                  <a:pt x="140446" y="296896"/>
                </a:lnTo>
                <a:lnTo>
                  <a:pt x="145700" y="284050"/>
                </a:lnTo>
                <a:lnTo>
                  <a:pt x="147451" y="266066"/>
                </a:lnTo>
                <a:lnTo>
                  <a:pt x="147451" y="87938"/>
                </a:lnTo>
                <a:close/>
              </a:path>
              <a:path w="494029" h="307340">
                <a:moveTo>
                  <a:pt x="130749" y="409"/>
                </a:moveTo>
                <a:lnTo>
                  <a:pt x="117115" y="409"/>
                </a:lnTo>
                <a:lnTo>
                  <a:pt x="112753" y="1636"/>
                </a:lnTo>
                <a:lnTo>
                  <a:pt x="108117" y="6544"/>
                </a:lnTo>
                <a:lnTo>
                  <a:pt x="103141" y="13088"/>
                </a:lnTo>
                <a:lnTo>
                  <a:pt x="95505" y="23722"/>
                </a:lnTo>
                <a:lnTo>
                  <a:pt x="89562" y="31507"/>
                </a:lnTo>
                <a:lnTo>
                  <a:pt x="61135" y="58924"/>
                </a:lnTo>
                <a:lnTo>
                  <a:pt x="21997" y="80806"/>
                </a:lnTo>
                <a:lnTo>
                  <a:pt x="15593" y="84155"/>
                </a:lnTo>
                <a:lnTo>
                  <a:pt x="10442" y="87146"/>
                </a:lnTo>
                <a:lnTo>
                  <a:pt x="6544" y="89779"/>
                </a:lnTo>
                <a:lnTo>
                  <a:pt x="2181" y="93051"/>
                </a:lnTo>
                <a:lnTo>
                  <a:pt x="0" y="98164"/>
                </a:lnTo>
                <a:lnTo>
                  <a:pt x="0" y="111116"/>
                </a:lnTo>
                <a:lnTo>
                  <a:pt x="2181" y="116434"/>
                </a:lnTo>
                <a:lnTo>
                  <a:pt x="6544" y="121069"/>
                </a:lnTo>
                <a:lnTo>
                  <a:pt x="11043" y="125568"/>
                </a:lnTo>
                <a:lnTo>
                  <a:pt x="16156" y="127818"/>
                </a:lnTo>
                <a:lnTo>
                  <a:pt x="21882" y="127818"/>
                </a:lnTo>
                <a:lnTo>
                  <a:pt x="33002" y="125326"/>
                </a:lnTo>
                <a:lnTo>
                  <a:pt x="48366" y="117848"/>
                </a:lnTo>
                <a:lnTo>
                  <a:pt x="67974" y="105386"/>
                </a:lnTo>
                <a:lnTo>
                  <a:pt x="91825" y="87938"/>
                </a:lnTo>
                <a:lnTo>
                  <a:pt x="147451" y="87938"/>
                </a:lnTo>
                <a:lnTo>
                  <a:pt x="147451" y="22087"/>
                </a:lnTo>
                <a:lnTo>
                  <a:pt x="145269" y="14383"/>
                </a:lnTo>
                <a:lnTo>
                  <a:pt x="136544" y="3204"/>
                </a:lnTo>
                <a:lnTo>
                  <a:pt x="130749" y="409"/>
                </a:lnTo>
                <a:close/>
              </a:path>
              <a:path w="494029" h="307340">
                <a:moveTo>
                  <a:pt x="387709" y="0"/>
                </a:moveTo>
                <a:lnTo>
                  <a:pt x="344800" y="8742"/>
                </a:lnTo>
                <a:lnTo>
                  <a:pt x="312500" y="34408"/>
                </a:lnTo>
                <a:lnTo>
                  <a:pt x="294478" y="69660"/>
                </a:lnTo>
                <a:lnTo>
                  <a:pt x="286067" y="115624"/>
                </a:lnTo>
                <a:lnTo>
                  <a:pt x="284330" y="150928"/>
                </a:lnTo>
                <a:lnTo>
                  <a:pt x="284227" y="158494"/>
                </a:lnTo>
                <a:lnTo>
                  <a:pt x="286917" y="201620"/>
                </a:lnTo>
                <a:lnTo>
                  <a:pt x="287011" y="202413"/>
                </a:lnTo>
                <a:lnTo>
                  <a:pt x="296497" y="240503"/>
                </a:lnTo>
                <a:lnTo>
                  <a:pt x="321997" y="279538"/>
                </a:lnTo>
                <a:lnTo>
                  <a:pt x="359844" y="302367"/>
                </a:lnTo>
                <a:lnTo>
                  <a:pt x="389344" y="306764"/>
                </a:lnTo>
                <a:lnTo>
                  <a:pt x="402536" y="305946"/>
                </a:lnTo>
                <a:lnTo>
                  <a:pt x="448959" y="286441"/>
                </a:lnTo>
                <a:lnTo>
                  <a:pt x="468650" y="265248"/>
                </a:lnTo>
                <a:lnTo>
                  <a:pt x="388936" y="265248"/>
                </a:lnTo>
                <a:lnTo>
                  <a:pt x="380308" y="264469"/>
                </a:lnTo>
                <a:lnTo>
                  <a:pt x="350999" y="237128"/>
                </a:lnTo>
                <a:lnTo>
                  <a:pt x="341592" y="187535"/>
                </a:lnTo>
                <a:lnTo>
                  <a:pt x="340508" y="150928"/>
                </a:lnTo>
                <a:lnTo>
                  <a:pt x="340947" y="133071"/>
                </a:lnTo>
                <a:lnTo>
                  <a:pt x="346334" y="84155"/>
                </a:lnTo>
                <a:lnTo>
                  <a:pt x="365520" y="48417"/>
                </a:lnTo>
                <a:lnTo>
                  <a:pt x="388527" y="41516"/>
                </a:lnTo>
                <a:lnTo>
                  <a:pt x="467967" y="41516"/>
                </a:lnTo>
                <a:lnTo>
                  <a:pt x="462303" y="33935"/>
                </a:lnTo>
                <a:lnTo>
                  <a:pt x="425952" y="6953"/>
                </a:lnTo>
                <a:lnTo>
                  <a:pt x="397998" y="434"/>
                </a:lnTo>
                <a:lnTo>
                  <a:pt x="387709" y="0"/>
                </a:lnTo>
                <a:close/>
              </a:path>
              <a:path w="494029" h="307340">
                <a:moveTo>
                  <a:pt x="467967" y="41516"/>
                </a:moveTo>
                <a:lnTo>
                  <a:pt x="388527" y="41516"/>
                </a:lnTo>
                <a:lnTo>
                  <a:pt x="397423" y="42282"/>
                </a:lnTo>
                <a:lnTo>
                  <a:pt x="405296" y="44583"/>
                </a:lnTo>
                <a:lnTo>
                  <a:pt x="430477" y="78557"/>
                </a:lnTo>
                <a:lnTo>
                  <a:pt x="436484" y="116928"/>
                </a:lnTo>
                <a:lnTo>
                  <a:pt x="437501" y="158494"/>
                </a:lnTo>
                <a:lnTo>
                  <a:pt x="437340" y="169717"/>
                </a:lnTo>
                <a:lnTo>
                  <a:pt x="433314" y="214735"/>
                </a:lnTo>
                <a:lnTo>
                  <a:pt x="418385" y="252160"/>
                </a:lnTo>
                <a:lnTo>
                  <a:pt x="397709" y="264469"/>
                </a:lnTo>
                <a:lnTo>
                  <a:pt x="397415" y="264469"/>
                </a:lnTo>
                <a:lnTo>
                  <a:pt x="388936" y="265248"/>
                </a:lnTo>
                <a:lnTo>
                  <a:pt x="468650" y="265248"/>
                </a:lnTo>
                <a:lnTo>
                  <a:pt x="474420" y="256454"/>
                </a:lnTo>
                <a:lnTo>
                  <a:pt x="479508" y="246357"/>
                </a:lnTo>
                <a:lnTo>
                  <a:pt x="483726" y="235697"/>
                </a:lnTo>
                <a:lnTo>
                  <a:pt x="487074" y="224474"/>
                </a:lnTo>
                <a:lnTo>
                  <a:pt x="489471" y="213086"/>
                </a:lnTo>
                <a:lnTo>
                  <a:pt x="489554" y="212689"/>
                </a:lnTo>
                <a:lnTo>
                  <a:pt x="493389" y="171200"/>
                </a:lnTo>
                <a:lnTo>
                  <a:pt x="493508" y="150928"/>
                </a:lnTo>
                <a:lnTo>
                  <a:pt x="492782" y="129147"/>
                </a:lnTo>
                <a:lnTo>
                  <a:pt x="484995" y="78557"/>
                </a:lnTo>
                <a:lnTo>
                  <a:pt x="468081" y="41668"/>
                </a:lnTo>
                <a:lnTo>
                  <a:pt x="467967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59535" y="7456866"/>
            <a:ext cx="494030" cy="307340"/>
          </a:xfrm>
          <a:custGeom>
            <a:avLst/>
            <a:gdLst/>
            <a:ahLst/>
            <a:cxnLst/>
            <a:rect l="l" t="t" r="r" b="b"/>
            <a:pathLst>
              <a:path w="494029" h="307340">
                <a:moveTo>
                  <a:pt x="147451" y="87938"/>
                </a:moveTo>
                <a:lnTo>
                  <a:pt x="91825" y="87938"/>
                </a:lnTo>
                <a:lnTo>
                  <a:pt x="91825" y="274042"/>
                </a:lnTo>
                <a:lnTo>
                  <a:pt x="111116" y="307173"/>
                </a:lnTo>
                <a:lnTo>
                  <a:pt x="119433" y="307173"/>
                </a:lnTo>
                <a:lnTo>
                  <a:pt x="131691" y="304604"/>
                </a:lnTo>
                <a:lnTo>
                  <a:pt x="140446" y="296896"/>
                </a:lnTo>
                <a:lnTo>
                  <a:pt x="145700" y="284050"/>
                </a:lnTo>
                <a:lnTo>
                  <a:pt x="147451" y="266066"/>
                </a:lnTo>
                <a:lnTo>
                  <a:pt x="147451" y="87938"/>
                </a:lnTo>
                <a:close/>
              </a:path>
              <a:path w="494029" h="307340">
                <a:moveTo>
                  <a:pt x="130749" y="409"/>
                </a:moveTo>
                <a:lnTo>
                  <a:pt x="117115" y="409"/>
                </a:lnTo>
                <a:lnTo>
                  <a:pt x="112753" y="1636"/>
                </a:lnTo>
                <a:lnTo>
                  <a:pt x="108117" y="6544"/>
                </a:lnTo>
                <a:lnTo>
                  <a:pt x="103141" y="13088"/>
                </a:lnTo>
                <a:lnTo>
                  <a:pt x="95505" y="23722"/>
                </a:lnTo>
                <a:lnTo>
                  <a:pt x="89562" y="31507"/>
                </a:lnTo>
                <a:lnTo>
                  <a:pt x="61135" y="58924"/>
                </a:lnTo>
                <a:lnTo>
                  <a:pt x="21997" y="80806"/>
                </a:lnTo>
                <a:lnTo>
                  <a:pt x="15593" y="84155"/>
                </a:lnTo>
                <a:lnTo>
                  <a:pt x="10442" y="87146"/>
                </a:lnTo>
                <a:lnTo>
                  <a:pt x="6544" y="89779"/>
                </a:lnTo>
                <a:lnTo>
                  <a:pt x="2181" y="93051"/>
                </a:lnTo>
                <a:lnTo>
                  <a:pt x="0" y="98164"/>
                </a:lnTo>
                <a:lnTo>
                  <a:pt x="0" y="111116"/>
                </a:lnTo>
                <a:lnTo>
                  <a:pt x="2181" y="116434"/>
                </a:lnTo>
                <a:lnTo>
                  <a:pt x="6544" y="121069"/>
                </a:lnTo>
                <a:lnTo>
                  <a:pt x="11043" y="125568"/>
                </a:lnTo>
                <a:lnTo>
                  <a:pt x="16156" y="127818"/>
                </a:lnTo>
                <a:lnTo>
                  <a:pt x="21882" y="127818"/>
                </a:lnTo>
                <a:lnTo>
                  <a:pt x="33002" y="125326"/>
                </a:lnTo>
                <a:lnTo>
                  <a:pt x="48366" y="117848"/>
                </a:lnTo>
                <a:lnTo>
                  <a:pt x="67974" y="105386"/>
                </a:lnTo>
                <a:lnTo>
                  <a:pt x="91825" y="87938"/>
                </a:lnTo>
                <a:lnTo>
                  <a:pt x="147451" y="87938"/>
                </a:lnTo>
                <a:lnTo>
                  <a:pt x="147451" y="22087"/>
                </a:lnTo>
                <a:lnTo>
                  <a:pt x="145269" y="14383"/>
                </a:lnTo>
                <a:lnTo>
                  <a:pt x="136544" y="3204"/>
                </a:lnTo>
                <a:lnTo>
                  <a:pt x="130749" y="409"/>
                </a:lnTo>
                <a:close/>
              </a:path>
              <a:path w="494029" h="307340">
                <a:moveTo>
                  <a:pt x="387709" y="0"/>
                </a:moveTo>
                <a:lnTo>
                  <a:pt x="344800" y="8742"/>
                </a:lnTo>
                <a:lnTo>
                  <a:pt x="312500" y="34408"/>
                </a:lnTo>
                <a:lnTo>
                  <a:pt x="294478" y="69660"/>
                </a:lnTo>
                <a:lnTo>
                  <a:pt x="286067" y="115624"/>
                </a:lnTo>
                <a:lnTo>
                  <a:pt x="284330" y="150928"/>
                </a:lnTo>
                <a:lnTo>
                  <a:pt x="284227" y="158494"/>
                </a:lnTo>
                <a:lnTo>
                  <a:pt x="286917" y="201620"/>
                </a:lnTo>
                <a:lnTo>
                  <a:pt x="287011" y="202413"/>
                </a:lnTo>
                <a:lnTo>
                  <a:pt x="296497" y="240503"/>
                </a:lnTo>
                <a:lnTo>
                  <a:pt x="321997" y="279538"/>
                </a:lnTo>
                <a:lnTo>
                  <a:pt x="359844" y="302367"/>
                </a:lnTo>
                <a:lnTo>
                  <a:pt x="389344" y="306764"/>
                </a:lnTo>
                <a:lnTo>
                  <a:pt x="402536" y="305946"/>
                </a:lnTo>
                <a:lnTo>
                  <a:pt x="448959" y="286441"/>
                </a:lnTo>
                <a:lnTo>
                  <a:pt x="468650" y="265248"/>
                </a:lnTo>
                <a:lnTo>
                  <a:pt x="388936" y="265248"/>
                </a:lnTo>
                <a:lnTo>
                  <a:pt x="380308" y="264469"/>
                </a:lnTo>
                <a:lnTo>
                  <a:pt x="350999" y="237128"/>
                </a:lnTo>
                <a:lnTo>
                  <a:pt x="341592" y="187535"/>
                </a:lnTo>
                <a:lnTo>
                  <a:pt x="340508" y="150928"/>
                </a:lnTo>
                <a:lnTo>
                  <a:pt x="340947" y="133071"/>
                </a:lnTo>
                <a:lnTo>
                  <a:pt x="346334" y="84155"/>
                </a:lnTo>
                <a:lnTo>
                  <a:pt x="365520" y="48417"/>
                </a:lnTo>
                <a:lnTo>
                  <a:pt x="388527" y="41516"/>
                </a:lnTo>
                <a:lnTo>
                  <a:pt x="467967" y="41516"/>
                </a:lnTo>
                <a:lnTo>
                  <a:pt x="462303" y="33935"/>
                </a:lnTo>
                <a:lnTo>
                  <a:pt x="425952" y="6953"/>
                </a:lnTo>
                <a:lnTo>
                  <a:pt x="397998" y="434"/>
                </a:lnTo>
                <a:lnTo>
                  <a:pt x="387709" y="0"/>
                </a:lnTo>
                <a:close/>
              </a:path>
              <a:path w="494029" h="307340">
                <a:moveTo>
                  <a:pt x="467967" y="41516"/>
                </a:moveTo>
                <a:lnTo>
                  <a:pt x="388527" y="41516"/>
                </a:lnTo>
                <a:lnTo>
                  <a:pt x="397423" y="42282"/>
                </a:lnTo>
                <a:lnTo>
                  <a:pt x="405296" y="44583"/>
                </a:lnTo>
                <a:lnTo>
                  <a:pt x="430477" y="78557"/>
                </a:lnTo>
                <a:lnTo>
                  <a:pt x="436484" y="116928"/>
                </a:lnTo>
                <a:lnTo>
                  <a:pt x="437501" y="158494"/>
                </a:lnTo>
                <a:lnTo>
                  <a:pt x="437340" y="169717"/>
                </a:lnTo>
                <a:lnTo>
                  <a:pt x="433314" y="214735"/>
                </a:lnTo>
                <a:lnTo>
                  <a:pt x="418385" y="252160"/>
                </a:lnTo>
                <a:lnTo>
                  <a:pt x="397709" y="264469"/>
                </a:lnTo>
                <a:lnTo>
                  <a:pt x="397415" y="264469"/>
                </a:lnTo>
                <a:lnTo>
                  <a:pt x="388936" y="265248"/>
                </a:lnTo>
                <a:lnTo>
                  <a:pt x="468650" y="265248"/>
                </a:lnTo>
                <a:lnTo>
                  <a:pt x="474420" y="256454"/>
                </a:lnTo>
                <a:lnTo>
                  <a:pt x="479508" y="246357"/>
                </a:lnTo>
                <a:lnTo>
                  <a:pt x="483726" y="235697"/>
                </a:lnTo>
                <a:lnTo>
                  <a:pt x="487074" y="224474"/>
                </a:lnTo>
                <a:lnTo>
                  <a:pt x="489471" y="213086"/>
                </a:lnTo>
                <a:lnTo>
                  <a:pt x="489554" y="212689"/>
                </a:lnTo>
                <a:lnTo>
                  <a:pt x="493389" y="171200"/>
                </a:lnTo>
                <a:lnTo>
                  <a:pt x="493508" y="150928"/>
                </a:lnTo>
                <a:lnTo>
                  <a:pt x="492782" y="129147"/>
                </a:lnTo>
                <a:lnTo>
                  <a:pt x="484995" y="78557"/>
                </a:lnTo>
                <a:lnTo>
                  <a:pt x="468081" y="41668"/>
                </a:lnTo>
                <a:lnTo>
                  <a:pt x="467967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610015" y="7425863"/>
            <a:ext cx="213995" cy="306705"/>
          </a:xfrm>
          <a:custGeom>
            <a:avLst/>
            <a:gdLst/>
            <a:ahLst/>
            <a:cxnLst/>
            <a:rect l="l" t="t" r="r" b="b"/>
            <a:pathLst>
              <a:path w="213994" h="306704">
                <a:moveTo>
                  <a:pt x="40048" y="220052"/>
                </a:moveTo>
                <a:lnTo>
                  <a:pt x="27505" y="220052"/>
                </a:lnTo>
                <a:lnTo>
                  <a:pt x="22120" y="222301"/>
                </a:lnTo>
                <a:lnTo>
                  <a:pt x="13667" y="231300"/>
                </a:lnTo>
                <a:lnTo>
                  <a:pt x="11553" y="236412"/>
                </a:lnTo>
                <a:lnTo>
                  <a:pt x="11674" y="243468"/>
                </a:lnTo>
                <a:lnTo>
                  <a:pt x="27479" y="278350"/>
                </a:lnTo>
                <a:lnTo>
                  <a:pt x="62157" y="300833"/>
                </a:lnTo>
                <a:lnTo>
                  <a:pt x="62297" y="300833"/>
                </a:lnTo>
                <a:lnTo>
                  <a:pt x="73190" y="303901"/>
                </a:lnTo>
                <a:lnTo>
                  <a:pt x="73335" y="303901"/>
                </a:lnTo>
                <a:lnTo>
                  <a:pt x="85079" y="305741"/>
                </a:lnTo>
                <a:lnTo>
                  <a:pt x="97856" y="306355"/>
                </a:lnTo>
                <a:lnTo>
                  <a:pt x="146120" y="296538"/>
                </a:lnTo>
                <a:lnTo>
                  <a:pt x="181666" y="267293"/>
                </a:lnTo>
                <a:lnTo>
                  <a:pt x="90767" y="267293"/>
                </a:lnTo>
                <a:lnTo>
                  <a:pt x="82927" y="264839"/>
                </a:lnTo>
                <a:lnTo>
                  <a:pt x="75974" y="259931"/>
                </a:lnTo>
                <a:lnTo>
                  <a:pt x="69020" y="254886"/>
                </a:lnTo>
                <a:lnTo>
                  <a:pt x="64044" y="248274"/>
                </a:lnTo>
                <a:lnTo>
                  <a:pt x="58590" y="233413"/>
                </a:lnTo>
                <a:lnTo>
                  <a:pt x="54977" y="228437"/>
                </a:lnTo>
                <a:lnTo>
                  <a:pt x="50206" y="225164"/>
                </a:lnTo>
                <a:lnTo>
                  <a:pt x="45434" y="221756"/>
                </a:lnTo>
                <a:lnTo>
                  <a:pt x="40048" y="220052"/>
                </a:lnTo>
                <a:close/>
              </a:path>
              <a:path w="213994" h="306704">
                <a:moveTo>
                  <a:pt x="213181" y="167288"/>
                </a:moveTo>
                <a:lnTo>
                  <a:pt x="156960" y="167288"/>
                </a:lnTo>
                <a:lnTo>
                  <a:pt x="154913" y="191420"/>
                </a:lnTo>
                <a:lnTo>
                  <a:pt x="154787" y="192903"/>
                </a:lnTo>
                <a:lnTo>
                  <a:pt x="151131" y="214325"/>
                </a:lnTo>
                <a:lnTo>
                  <a:pt x="134463" y="251819"/>
                </a:lnTo>
                <a:lnTo>
                  <a:pt x="107264" y="267293"/>
                </a:lnTo>
                <a:lnTo>
                  <a:pt x="181666" y="267293"/>
                </a:lnTo>
                <a:lnTo>
                  <a:pt x="201389" y="230303"/>
                </a:lnTo>
                <a:lnTo>
                  <a:pt x="211819" y="183598"/>
                </a:lnTo>
                <a:lnTo>
                  <a:pt x="213181" y="167288"/>
                </a:lnTo>
                <a:close/>
              </a:path>
              <a:path w="213994" h="306704">
                <a:moveTo>
                  <a:pt x="102765" y="0"/>
                </a:moveTo>
                <a:lnTo>
                  <a:pt x="88900" y="600"/>
                </a:lnTo>
                <a:lnTo>
                  <a:pt x="90708" y="600"/>
                </a:lnTo>
                <a:lnTo>
                  <a:pt x="80831" y="1942"/>
                </a:lnTo>
                <a:lnTo>
                  <a:pt x="43303" y="17076"/>
                </a:lnTo>
                <a:lnTo>
                  <a:pt x="16315" y="44480"/>
                </a:lnTo>
                <a:lnTo>
                  <a:pt x="11460" y="52968"/>
                </a:lnTo>
                <a:lnTo>
                  <a:pt x="11336" y="53185"/>
                </a:lnTo>
                <a:lnTo>
                  <a:pt x="424" y="91364"/>
                </a:lnTo>
                <a:lnTo>
                  <a:pt x="0" y="104708"/>
                </a:lnTo>
                <a:lnTo>
                  <a:pt x="305" y="111968"/>
                </a:lnTo>
                <a:lnTo>
                  <a:pt x="14365" y="156603"/>
                </a:lnTo>
                <a:lnTo>
                  <a:pt x="45872" y="187893"/>
                </a:lnTo>
                <a:lnTo>
                  <a:pt x="89880" y="199396"/>
                </a:lnTo>
                <a:lnTo>
                  <a:pt x="99013" y="198936"/>
                </a:lnTo>
                <a:lnTo>
                  <a:pt x="99532" y="198936"/>
                </a:lnTo>
                <a:lnTo>
                  <a:pt x="142644" y="181297"/>
                </a:lnTo>
                <a:lnTo>
                  <a:pt x="156960" y="167288"/>
                </a:lnTo>
                <a:lnTo>
                  <a:pt x="213181" y="167288"/>
                </a:lnTo>
                <a:lnTo>
                  <a:pt x="213314" y="165690"/>
                </a:lnTo>
                <a:lnTo>
                  <a:pt x="213354" y="164157"/>
                </a:lnTo>
                <a:lnTo>
                  <a:pt x="213449" y="160539"/>
                </a:lnTo>
                <a:lnTo>
                  <a:pt x="101947" y="160539"/>
                </a:lnTo>
                <a:lnTo>
                  <a:pt x="92066" y="159530"/>
                </a:lnTo>
                <a:lnTo>
                  <a:pt x="83384" y="156603"/>
                </a:lnTo>
                <a:lnTo>
                  <a:pt x="83244" y="156603"/>
                </a:lnTo>
                <a:lnTo>
                  <a:pt x="57670" y="125466"/>
                </a:lnTo>
                <a:lnTo>
                  <a:pt x="54376" y="102254"/>
                </a:lnTo>
                <a:lnTo>
                  <a:pt x="54296" y="101027"/>
                </a:lnTo>
                <a:lnTo>
                  <a:pt x="67793" y="57057"/>
                </a:lnTo>
                <a:lnTo>
                  <a:pt x="100720" y="40288"/>
                </a:lnTo>
                <a:lnTo>
                  <a:pt x="186390" y="40288"/>
                </a:lnTo>
                <a:lnTo>
                  <a:pt x="184568" y="37629"/>
                </a:lnTo>
                <a:lnTo>
                  <a:pt x="149802" y="9612"/>
                </a:lnTo>
                <a:lnTo>
                  <a:pt x="115598" y="600"/>
                </a:lnTo>
                <a:lnTo>
                  <a:pt x="102765" y="0"/>
                </a:lnTo>
                <a:close/>
              </a:path>
              <a:path w="213994" h="306704">
                <a:moveTo>
                  <a:pt x="186390" y="40288"/>
                </a:moveTo>
                <a:lnTo>
                  <a:pt x="108218" y="40288"/>
                </a:lnTo>
                <a:lnTo>
                  <a:pt x="115104" y="41924"/>
                </a:lnTo>
                <a:lnTo>
                  <a:pt x="121375" y="45196"/>
                </a:lnTo>
                <a:lnTo>
                  <a:pt x="127783" y="48468"/>
                </a:lnTo>
                <a:lnTo>
                  <a:pt x="133236" y="52968"/>
                </a:lnTo>
                <a:lnTo>
                  <a:pt x="137735" y="58694"/>
                </a:lnTo>
                <a:lnTo>
                  <a:pt x="142371" y="64420"/>
                </a:lnTo>
                <a:lnTo>
                  <a:pt x="152124" y="101027"/>
                </a:lnTo>
                <a:lnTo>
                  <a:pt x="152168" y="102254"/>
                </a:lnTo>
                <a:lnTo>
                  <a:pt x="141033" y="140536"/>
                </a:lnTo>
                <a:lnTo>
                  <a:pt x="110399" y="160539"/>
                </a:lnTo>
                <a:lnTo>
                  <a:pt x="213449" y="160539"/>
                </a:lnTo>
                <a:lnTo>
                  <a:pt x="211977" y="113937"/>
                </a:lnTo>
                <a:lnTo>
                  <a:pt x="202054" y="70338"/>
                </a:lnTo>
                <a:lnTo>
                  <a:pt x="191215" y="47330"/>
                </a:lnTo>
                <a:lnTo>
                  <a:pt x="186390" y="40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22523" y="7509221"/>
            <a:ext cx="212725" cy="307340"/>
          </a:xfrm>
          <a:custGeom>
            <a:avLst/>
            <a:gdLst/>
            <a:ahLst/>
            <a:cxnLst/>
            <a:rect l="l" t="t" r="r" b="b"/>
            <a:pathLst>
              <a:path w="212725" h="307340">
                <a:moveTo>
                  <a:pt x="104299" y="0"/>
                </a:moveTo>
                <a:lnTo>
                  <a:pt x="65072" y="6096"/>
                </a:lnTo>
                <a:lnTo>
                  <a:pt x="27327" y="31238"/>
                </a:lnTo>
                <a:lnTo>
                  <a:pt x="10711" y="68254"/>
                </a:lnTo>
                <a:lnTo>
                  <a:pt x="10020" y="78326"/>
                </a:lnTo>
                <a:lnTo>
                  <a:pt x="12598" y="97755"/>
                </a:lnTo>
                <a:lnTo>
                  <a:pt x="12641" y="98074"/>
                </a:lnTo>
                <a:lnTo>
                  <a:pt x="20502" y="114985"/>
                </a:lnTo>
                <a:lnTo>
                  <a:pt x="33603" y="129057"/>
                </a:lnTo>
                <a:lnTo>
                  <a:pt x="51945" y="140293"/>
                </a:lnTo>
                <a:lnTo>
                  <a:pt x="29219" y="152678"/>
                </a:lnTo>
                <a:lnTo>
                  <a:pt x="12986" y="169384"/>
                </a:lnTo>
                <a:lnTo>
                  <a:pt x="3246" y="190410"/>
                </a:lnTo>
                <a:lnTo>
                  <a:pt x="52" y="215348"/>
                </a:lnTo>
                <a:lnTo>
                  <a:pt x="0" y="215757"/>
                </a:lnTo>
                <a:lnTo>
                  <a:pt x="6802" y="251354"/>
                </a:lnTo>
                <a:lnTo>
                  <a:pt x="6902" y="251648"/>
                </a:lnTo>
                <a:lnTo>
                  <a:pt x="12168" y="262180"/>
                </a:lnTo>
                <a:lnTo>
                  <a:pt x="12270" y="262385"/>
                </a:lnTo>
                <a:lnTo>
                  <a:pt x="19147" y="272163"/>
                </a:lnTo>
                <a:lnTo>
                  <a:pt x="61352" y="300091"/>
                </a:lnTo>
                <a:lnTo>
                  <a:pt x="106754" y="306763"/>
                </a:lnTo>
                <a:lnTo>
                  <a:pt x="122578" y="306022"/>
                </a:lnTo>
                <a:lnTo>
                  <a:pt x="163607" y="294902"/>
                </a:lnTo>
                <a:lnTo>
                  <a:pt x="196316" y="267702"/>
                </a:lnTo>
                <a:lnTo>
                  <a:pt x="106344" y="267702"/>
                </a:lnTo>
                <a:lnTo>
                  <a:pt x="99455" y="267293"/>
                </a:lnTo>
                <a:lnTo>
                  <a:pt x="66248" y="248044"/>
                </a:lnTo>
                <a:lnTo>
                  <a:pt x="56066" y="213712"/>
                </a:lnTo>
                <a:lnTo>
                  <a:pt x="56917" y="202336"/>
                </a:lnTo>
                <a:lnTo>
                  <a:pt x="59524" y="192085"/>
                </a:lnTo>
                <a:lnTo>
                  <a:pt x="59563" y="191931"/>
                </a:lnTo>
                <a:lnTo>
                  <a:pt x="63973" y="182907"/>
                </a:lnTo>
                <a:lnTo>
                  <a:pt x="70022" y="175417"/>
                </a:lnTo>
                <a:lnTo>
                  <a:pt x="70146" y="175264"/>
                </a:lnTo>
                <a:lnTo>
                  <a:pt x="77624" y="169180"/>
                </a:lnTo>
                <a:lnTo>
                  <a:pt x="85773" y="164923"/>
                </a:lnTo>
                <a:lnTo>
                  <a:pt x="85630" y="164923"/>
                </a:lnTo>
                <a:lnTo>
                  <a:pt x="95109" y="162226"/>
                </a:lnTo>
                <a:lnTo>
                  <a:pt x="105117" y="161357"/>
                </a:lnTo>
                <a:lnTo>
                  <a:pt x="192689" y="161357"/>
                </a:lnTo>
                <a:lnTo>
                  <a:pt x="189580" y="158085"/>
                </a:lnTo>
                <a:lnTo>
                  <a:pt x="183483" y="152832"/>
                </a:lnTo>
                <a:lnTo>
                  <a:pt x="176645" y="148115"/>
                </a:lnTo>
                <a:lnTo>
                  <a:pt x="169065" y="143936"/>
                </a:lnTo>
                <a:lnTo>
                  <a:pt x="160744" y="140293"/>
                </a:lnTo>
                <a:lnTo>
                  <a:pt x="170330" y="134924"/>
                </a:lnTo>
                <a:lnTo>
                  <a:pt x="178639" y="128840"/>
                </a:lnTo>
                <a:lnTo>
                  <a:pt x="185404" y="122296"/>
                </a:lnTo>
                <a:lnTo>
                  <a:pt x="105935" y="122296"/>
                </a:lnTo>
                <a:lnTo>
                  <a:pt x="96860" y="121580"/>
                </a:lnTo>
                <a:lnTo>
                  <a:pt x="65800" y="97755"/>
                </a:lnTo>
                <a:lnTo>
                  <a:pt x="62784" y="81803"/>
                </a:lnTo>
                <a:lnTo>
                  <a:pt x="63470" y="73350"/>
                </a:lnTo>
                <a:lnTo>
                  <a:pt x="63512" y="72830"/>
                </a:lnTo>
                <a:lnTo>
                  <a:pt x="88143" y="42077"/>
                </a:lnTo>
                <a:lnTo>
                  <a:pt x="96140" y="39879"/>
                </a:lnTo>
                <a:lnTo>
                  <a:pt x="95591" y="39879"/>
                </a:lnTo>
                <a:lnTo>
                  <a:pt x="105527" y="39060"/>
                </a:lnTo>
                <a:lnTo>
                  <a:pt x="190534" y="39060"/>
                </a:lnTo>
                <a:lnTo>
                  <a:pt x="188404" y="35737"/>
                </a:lnTo>
                <a:lnTo>
                  <a:pt x="155861" y="9816"/>
                </a:lnTo>
                <a:lnTo>
                  <a:pt x="116097" y="396"/>
                </a:lnTo>
                <a:lnTo>
                  <a:pt x="104299" y="0"/>
                </a:lnTo>
                <a:close/>
              </a:path>
              <a:path w="212725" h="307340">
                <a:moveTo>
                  <a:pt x="192689" y="161357"/>
                </a:moveTo>
                <a:lnTo>
                  <a:pt x="105117" y="161357"/>
                </a:lnTo>
                <a:lnTo>
                  <a:pt x="112301" y="161753"/>
                </a:lnTo>
                <a:lnTo>
                  <a:pt x="119126" y="162942"/>
                </a:lnTo>
                <a:lnTo>
                  <a:pt x="150110" y="185898"/>
                </a:lnTo>
                <a:lnTo>
                  <a:pt x="156654" y="213712"/>
                </a:lnTo>
                <a:lnTo>
                  <a:pt x="156245" y="221457"/>
                </a:lnTo>
                <a:lnTo>
                  <a:pt x="155154" y="227938"/>
                </a:lnTo>
                <a:lnTo>
                  <a:pt x="155087" y="228334"/>
                </a:lnTo>
                <a:lnTo>
                  <a:pt x="132112" y="260953"/>
                </a:lnTo>
                <a:lnTo>
                  <a:pt x="106344" y="267702"/>
                </a:lnTo>
                <a:lnTo>
                  <a:pt x="196316" y="267702"/>
                </a:lnTo>
                <a:lnTo>
                  <a:pt x="211673" y="229152"/>
                </a:lnTo>
                <a:lnTo>
                  <a:pt x="211753" y="228743"/>
                </a:lnTo>
                <a:lnTo>
                  <a:pt x="211833" y="228334"/>
                </a:lnTo>
                <a:lnTo>
                  <a:pt x="211910" y="227938"/>
                </a:lnTo>
                <a:lnTo>
                  <a:pt x="212665" y="215757"/>
                </a:lnTo>
                <a:lnTo>
                  <a:pt x="212619" y="213712"/>
                </a:lnTo>
                <a:lnTo>
                  <a:pt x="212319" y="206758"/>
                </a:lnTo>
                <a:lnTo>
                  <a:pt x="211234" y="198782"/>
                </a:lnTo>
                <a:lnTo>
                  <a:pt x="211207" y="198578"/>
                </a:lnTo>
                <a:lnTo>
                  <a:pt x="194948" y="163735"/>
                </a:lnTo>
                <a:lnTo>
                  <a:pt x="192689" y="161357"/>
                </a:lnTo>
                <a:close/>
              </a:path>
              <a:path w="212725" h="307340">
                <a:moveTo>
                  <a:pt x="190534" y="39060"/>
                </a:moveTo>
                <a:lnTo>
                  <a:pt x="113980" y="39060"/>
                </a:lnTo>
                <a:lnTo>
                  <a:pt x="121478" y="40901"/>
                </a:lnTo>
                <a:lnTo>
                  <a:pt x="134567" y="48263"/>
                </a:lnTo>
                <a:lnTo>
                  <a:pt x="139611" y="53308"/>
                </a:lnTo>
                <a:lnTo>
                  <a:pt x="143156" y="59716"/>
                </a:lnTo>
                <a:lnTo>
                  <a:pt x="146837" y="66124"/>
                </a:lnTo>
                <a:lnTo>
                  <a:pt x="148678" y="73350"/>
                </a:lnTo>
                <a:lnTo>
                  <a:pt x="148678" y="87393"/>
                </a:lnTo>
                <a:lnTo>
                  <a:pt x="123319" y="119228"/>
                </a:lnTo>
                <a:lnTo>
                  <a:pt x="118138" y="121273"/>
                </a:lnTo>
                <a:lnTo>
                  <a:pt x="112343" y="122296"/>
                </a:lnTo>
                <a:lnTo>
                  <a:pt x="185404" y="122296"/>
                </a:lnTo>
                <a:lnTo>
                  <a:pt x="185669" y="122040"/>
                </a:lnTo>
                <a:lnTo>
                  <a:pt x="191420" y="114524"/>
                </a:lnTo>
                <a:lnTo>
                  <a:pt x="195984" y="106383"/>
                </a:lnTo>
                <a:lnTo>
                  <a:pt x="199104" y="98074"/>
                </a:lnTo>
                <a:lnTo>
                  <a:pt x="199224" y="97755"/>
                </a:lnTo>
                <a:lnTo>
                  <a:pt x="201199" y="88488"/>
                </a:lnTo>
                <a:lnTo>
                  <a:pt x="201850" y="78735"/>
                </a:lnTo>
                <a:lnTo>
                  <a:pt x="201593" y="73350"/>
                </a:lnTo>
                <a:lnTo>
                  <a:pt x="192558" y="42218"/>
                </a:lnTo>
                <a:lnTo>
                  <a:pt x="190534" y="39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84315" y="9414921"/>
            <a:ext cx="494030" cy="307340"/>
          </a:xfrm>
          <a:custGeom>
            <a:avLst/>
            <a:gdLst/>
            <a:ahLst/>
            <a:cxnLst/>
            <a:rect l="l" t="t" r="r" b="b"/>
            <a:pathLst>
              <a:path w="494029" h="307340">
                <a:moveTo>
                  <a:pt x="147451" y="87938"/>
                </a:moveTo>
                <a:lnTo>
                  <a:pt x="91825" y="87938"/>
                </a:lnTo>
                <a:lnTo>
                  <a:pt x="91825" y="274042"/>
                </a:lnTo>
                <a:lnTo>
                  <a:pt x="111116" y="307173"/>
                </a:lnTo>
                <a:lnTo>
                  <a:pt x="119433" y="307173"/>
                </a:lnTo>
                <a:lnTo>
                  <a:pt x="131691" y="304604"/>
                </a:lnTo>
                <a:lnTo>
                  <a:pt x="140446" y="296896"/>
                </a:lnTo>
                <a:lnTo>
                  <a:pt x="145700" y="284050"/>
                </a:lnTo>
                <a:lnTo>
                  <a:pt x="147451" y="266066"/>
                </a:lnTo>
                <a:lnTo>
                  <a:pt x="147451" y="87938"/>
                </a:lnTo>
                <a:close/>
              </a:path>
              <a:path w="494029" h="307340">
                <a:moveTo>
                  <a:pt x="130749" y="409"/>
                </a:moveTo>
                <a:lnTo>
                  <a:pt x="117115" y="409"/>
                </a:lnTo>
                <a:lnTo>
                  <a:pt x="112753" y="1636"/>
                </a:lnTo>
                <a:lnTo>
                  <a:pt x="108117" y="6544"/>
                </a:lnTo>
                <a:lnTo>
                  <a:pt x="103141" y="13088"/>
                </a:lnTo>
                <a:lnTo>
                  <a:pt x="95505" y="23722"/>
                </a:lnTo>
                <a:lnTo>
                  <a:pt x="89562" y="31507"/>
                </a:lnTo>
                <a:lnTo>
                  <a:pt x="61135" y="58924"/>
                </a:lnTo>
                <a:lnTo>
                  <a:pt x="21997" y="80806"/>
                </a:lnTo>
                <a:lnTo>
                  <a:pt x="15593" y="84155"/>
                </a:lnTo>
                <a:lnTo>
                  <a:pt x="10442" y="87146"/>
                </a:lnTo>
                <a:lnTo>
                  <a:pt x="6544" y="89779"/>
                </a:lnTo>
                <a:lnTo>
                  <a:pt x="2181" y="93051"/>
                </a:lnTo>
                <a:lnTo>
                  <a:pt x="0" y="98164"/>
                </a:lnTo>
                <a:lnTo>
                  <a:pt x="0" y="111116"/>
                </a:lnTo>
                <a:lnTo>
                  <a:pt x="2181" y="116434"/>
                </a:lnTo>
                <a:lnTo>
                  <a:pt x="6544" y="121069"/>
                </a:lnTo>
                <a:lnTo>
                  <a:pt x="11043" y="125568"/>
                </a:lnTo>
                <a:lnTo>
                  <a:pt x="16156" y="127818"/>
                </a:lnTo>
                <a:lnTo>
                  <a:pt x="21882" y="127818"/>
                </a:lnTo>
                <a:lnTo>
                  <a:pt x="33002" y="125326"/>
                </a:lnTo>
                <a:lnTo>
                  <a:pt x="48366" y="117848"/>
                </a:lnTo>
                <a:lnTo>
                  <a:pt x="67974" y="105386"/>
                </a:lnTo>
                <a:lnTo>
                  <a:pt x="91825" y="87938"/>
                </a:lnTo>
                <a:lnTo>
                  <a:pt x="147451" y="87938"/>
                </a:lnTo>
                <a:lnTo>
                  <a:pt x="147451" y="22087"/>
                </a:lnTo>
                <a:lnTo>
                  <a:pt x="145269" y="14383"/>
                </a:lnTo>
                <a:lnTo>
                  <a:pt x="136544" y="3204"/>
                </a:lnTo>
                <a:lnTo>
                  <a:pt x="130749" y="409"/>
                </a:lnTo>
                <a:close/>
              </a:path>
              <a:path w="494029" h="307340">
                <a:moveTo>
                  <a:pt x="387709" y="0"/>
                </a:moveTo>
                <a:lnTo>
                  <a:pt x="344800" y="8742"/>
                </a:lnTo>
                <a:lnTo>
                  <a:pt x="312500" y="34408"/>
                </a:lnTo>
                <a:lnTo>
                  <a:pt x="294478" y="69660"/>
                </a:lnTo>
                <a:lnTo>
                  <a:pt x="286067" y="115624"/>
                </a:lnTo>
                <a:lnTo>
                  <a:pt x="284330" y="150928"/>
                </a:lnTo>
                <a:lnTo>
                  <a:pt x="284227" y="158494"/>
                </a:lnTo>
                <a:lnTo>
                  <a:pt x="286917" y="201620"/>
                </a:lnTo>
                <a:lnTo>
                  <a:pt x="287011" y="202413"/>
                </a:lnTo>
                <a:lnTo>
                  <a:pt x="296497" y="240503"/>
                </a:lnTo>
                <a:lnTo>
                  <a:pt x="321997" y="279538"/>
                </a:lnTo>
                <a:lnTo>
                  <a:pt x="359844" y="302367"/>
                </a:lnTo>
                <a:lnTo>
                  <a:pt x="389344" y="306764"/>
                </a:lnTo>
                <a:lnTo>
                  <a:pt x="402536" y="305946"/>
                </a:lnTo>
                <a:lnTo>
                  <a:pt x="448959" y="286441"/>
                </a:lnTo>
                <a:lnTo>
                  <a:pt x="468650" y="265248"/>
                </a:lnTo>
                <a:lnTo>
                  <a:pt x="388936" y="265248"/>
                </a:lnTo>
                <a:lnTo>
                  <a:pt x="380308" y="264469"/>
                </a:lnTo>
                <a:lnTo>
                  <a:pt x="350999" y="237128"/>
                </a:lnTo>
                <a:lnTo>
                  <a:pt x="341592" y="187535"/>
                </a:lnTo>
                <a:lnTo>
                  <a:pt x="340508" y="150928"/>
                </a:lnTo>
                <a:lnTo>
                  <a:pt x="340947" y="133071"/>
                </a:lnTo>
                <a:lnTo>
                  <a:pt x="346334" y="84155"/>
                </a:lnTo>
                <a:lnTo>
                  <a:pt x="365520" y="48417"/>
                </a:lnTo>
                <a:lnTo>
                  <a:pt x="388527" y="41516"/>
                </a:lnTo>
                <a:lnTo>
                  <a:pt x="467967" y="41516"/>
                </a:lnTo>
                <a:lnTo>
                  <a:pt x="462303" y="33935"/>
                </a:lnTo>
                <a:lnTo>
                  <a:pt x="425952" y="6953"/>
                </a:lnTo>
                <a:lnTo>
                  <a:pt x="397998" y="434"/>
                </a:lnTo>
                <a:lnTo>
                  <a:pt x="387709" y="0"/>
                </a:lnTo>
                <a:close/>
              </a:path>
              <a:path w="494029" h="307340">
                <a:moveTo>
                  <a:pt x="467967" y="41516"/>
                </a:moveTo>
                <a:lnTo>
                  <a:pt x="388527" y="41516"/>
                </a:lnTo>
                <a:lnTo>
                  <a:pt x="397423" y="42282"/>
                </a:lnTo>
                <a:lnTo>
                  <a:pt x="405296" y="44583"/>
                </a:lnTo>
                <a:lnTo>
                  <a:pt x="430477" y="78557"/>
                </a:lnTo>
                <a:lnTo>
                  <a:pt x="436484" y="116928"/>
                </a:lnTo>
                <a:lnTo>
                  <a:pt x="437501" y="158494"/>
                </a:lnTo>
                <a:lnTo>
                  <a:pt x="437340" y="169717"/>
                </a:lnTo>
                <a:lnTo>
                  <a:pt x="433314" y="214735"/>
                </a:lnTo>
                <a:lnTo>
                  <a:pt x="418385" y="252160"/>
                </a:lnTo>
                <a:lnTo>
                  <a:pt x="397709" y="264469"/>
                </a:lnTo>
                <a:lnTo>
                  <a:pt x="397415" y="264469"/>
                </a:lnTo>
                <a:lnTo>
                  <a:pt x="388936" y="265248"/>
                </a:lnTo>
                <a:lnTo>
                  <a:pt x="468650" y="265248"/>
                </a:lnTo>
                <a:lnTo>
                  <a:pt x="474420" y="256454"/>
                </a:lnTo>
                <a:lnTo>
                  <a:pt x="479508" y="246357"/>
                </a:lnTo>
                <a:lnTo>
                  <a:pt x="483726" y="235697"/>
                </a:lnTo>
                <a:lnTo>
                  <a:pt x="487074" y="224474"/>
                </a:lnTo>
                <a:lnTo>
                  <a:pt x="489471" y="213086"/>
                </a:lnTo>
                <a:lnTo>
                  <a:pt x="489554" y="212689"/>
                </a:lnTo>
                <a:lnTo>
                  <a:pt x="493389" y="171200"/>
                </a:lnTo>
                <a:lnTo>
                  <a:pt x="493508" y="150928"/>
                </a:lnTo>
                <a:lnTo>
                  <a:pt x="492782" y="129147"/>
                </a:lnTo>
                <a:lnTo>
                  <a:pt x="484995" y="78557"/>
                </a:lnTo>
                <a:lnTo>
                  <a:pt x="468081" y="41668"/>
                </a:lnTo>
                <a:lnTo>
                  <a:pt x="467967" y="41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6679" y="9362978"/>
            <a:ext cx="213995" cy="306705"/>
          </a:xfrm>
          <a:custGeom>
            <a:avLst/>
            <a:gdLst/>
            <a:ahLst/>
            <a:cxnLst/>
            <a:rect l="l" t="t" r="r" b="b"/>
            <a:pathLst>
              <a:path w="213995" h="306704">
                <a:moveTo>
                  <a:pt x="40048" y="220052"/>
                </a:moveTo>
                <a:lnTo>
                  <a:pt x="27505" y="220052"/>
                </a:lnTo>
                <a:lnTo>
                  <a:pt x="22120" y="222301"/>
                </a:lnTo>
                <a:lnTo>
                  <a:pt x="13667" y="231300"/>
                </a:lnTo>
                <a:lnTo>
                  <a:pt x="11553" y="236412"/>
                </a:lnTo>
                <a:lnTo>
                  <a:pt x="11674" y="243468"/>
                </a:lnTo>
                <a:lnTo>
                  <a:pt x="27479" y="278350"/>
                </a:lnTo>
                <a:lnTo>
                  <a:pt x="62157" y="300833"/>
                </a:lnTo>
                <a:lnTo>
                  <a:pt x="62297" y="300833"/>
                </a:lnTo>
                <a:lnTo>
                  <a:pt x="73190" y="303901"/>
                </a:lnTo>
                <a:lnTo>
                  <a:pt x="73335" y="303901"/>
                </a:lnTo>
                <a:lnTo>
                  <a:pt x="85079" y="305741"/>
                </a:lnTo>
                <a:lnTo>
                  <a:pt x="97856" y="306355"/>
                </a:lnTo>
                <a:lnTo>
                  <a:pt x="146120" y="296538"/>
                </a:lnTo>
                <a:lnTo>
                  <a:pt x="181666" y="267293"/>
                </a:lnTo>
                <a:lnTo>
                  <a:pt x="90767" y="267293"/>
                </a:lnTo>
                <a:lnTo>
                  <a:pt x="82927" y="264839"/>
                </a:lnTo>
                <a:lnTo>
                  <a:pt x="75974" y="259931"/>
                </a:lnTo>
                <a:lnTo>
                  <a:pt x="69020" y="254886"/>
                </a:lnTo>
                <a:lnTo>
                  <a:pt x="64044" y="248274"/>
                </a:lnTo>
                <a:lnTo>
                  <a:pt x="58590" y="233413"/>
                </a:lnTo>
                <a:lnTo>
                  <a:pt x="54977" y="228437"/>
                </a:lnTo>
                <a:lnTo>
                  <a:pt x="50206" y="225164"/>
                </a:lnTo>
                <a:lnTo>
                  <a:pt x="45434" y="221756"/>
                </a:lnTo>
                <a:lnTo>
                  <a:pt x="40048" y="220052"/>
                </a:lnTo>
                <a:close/>
              </a:path>
              <a:path w="213995" h="306704">
                <a:moveTo>
                  <a:pt x="213181" y="167288"/>
                </a:moveTo>
                <a:lnTo>
                  <a:pt x="156960" y="167288"/>
                </a:lnTo>
                <a:lnTo>
                  <a:pt x="154913" y="191420"/>
                </a:lnTo>
                <a:lnTo>
                  <a:pt x="154787" y="192903"/>
                </a:lnTo>
                <a:lnTo>
                  <a:pt x="151131" y="214325"/>
                </a:lnTo>
                <a:lnTo>
                  <a:pt x="134463" y="251819"/>
                </a:lnTo>
                <a:lnTo>
                  <a:pt x="107264" y="267293"/>
                </a:lnTo>
                <a:lnTo>
                  <a:pt x="181666" y="267293"/>
                </a:lnTo>
                <a:lnTo>
                  <a:pt x="201389" y="230303"/>
                </a:lnTo>
                <a:lnTo>
                  <a:pt x="211819" y="183598"/>
                </a:lnTo>
                <a:lnTo>
                  <a:pt x="213181" y="167288"/>
                </a:lnTo>
                <a:close/>
              </a:path>
              <a:path w="213995" h="306704">
                <a:moveTo>
                  <a:pt x="102765" y="0"/>
                </a:moveTo>
                <a:lnTo>
                  <a:pt x="88900" y="600"/>
                </a:lnTo>
                <a:lnTo>
                  <a:pt x="90708" y="600"/>
                </a:lnTo>
                <a:lnTo>
                  <a:pt x="80831" y="1942"/>
                </a:lnTo>
                <a:lnTo>
                  <a:pt x="43303" y="17076"/>
                </a:lnTo>
                <a:lnTo>
                  <a:pt x="16315" y="44480"/>
                </a:lnTo>
                <a:lnTo>
                  <a:pt x="11460" y="52968"/>
                </a:lnTo>
                <a:lnTo>
                  <a:pt x="11336" y="53185"/>
                </a:lnTo>
                <a:lnTo>
                  <a:pt x="424" y="91364"/>
                </a:lnTo>
                <a:lnTo>
                  <a:pt x="0" y="104708"/>
                </a:lnTo>
                <a:lnTo>
                  <a:pt x="305" y="111968"/>
                </a:lnTo>
                <a:lnTo>
                  <a:pt x="14365" y="156603"/>
                </a:lnTo>
                <a:lnTo>
                  <a:pt x="45872" y="187893"/>
                </a:lnTo>
                <a:lnTo>
                  <a:pt x="89880" y="199396"/>
                </a:lnTo>
                <a:lnTo>
                  <a:pt x="99013" y="198936"/>
                </a:lnTo>
                <a:lnTo>
                  <a:pt x="99532" y="198936"/>
                </a:lnTo>
                <a:lnTo>
                  <a:pt x="142644" y="181297"/>
                </a:lnTo>
                <a:lnTo>
                  <a:pt x="156960" y="167288"/>
                </a:lnTo>
                <a:lnTo>
                  <a:pt x="213181" y="167288"/>
                </a:lnTo>
                <a:lnTo>
                  <a:pt x="213314" y="165690"/>
                </a:lnTo>
                <a:lnTo>
                  <a:pt x="213354" y="164157"/>
                </a:lnTo>
                <a:lnTo>
                  <a:pt x="213449" y="160539"/>
                </a:lnTo>
                <a:lnTo>
                  <a:pt x="101947" y="160539"/>
                </a:lnTo>
                <a:lnTo>
                  <a:pt x="92066" y="159530"/>
                </a:lnTo>
                <a:lnTo>
                  <a:pt x="83384" y="156603"/>
                </a:lnTo>
                <a:lnTo>
                  <a:pt x="83244" y="156603"/>
                </a:lnTo>
                <a:lnTo>
                  <a:pt x="57670" y="125466"/>
                </a:lnTo>
                <a:lnTo>
                  <a:pt x="54376" y="102254"/>
                </a:lnTo>
                <a:lnTo>
                  <a:pt x="54296" y="101027"/>
                </a:lnTo>
                <a:lnTo>
                  <a:pt x="67793" y="57057"/>
                </a:lnTo>
                <a:lnTo>
                  <a:pt x="100720" y="40288"/>
                </a:lnTo>
                <a:lnTo>
                  <a:pt x="186390" y="40288"/>
                </a:lnTo>
                <a:lnTo>
                  <a:pt x="184568" y="37629"/>
                </a:lnTo>
                <a:lnTo>
                  <a:pt x="149802" y="9612"/>
                </a:lnTo>
                <a:lnTo>
                  <a:pt x="115598" y="600"/>
                </a:lnTo>
                <a:lnTo>
                  <a:pt x="102765" y="0"/>
                </a:lnTo>
                <a:close/>
              </a:path>
              <a:path w="213995" h="306704">
                <a:moveTo>
                  <a:pt x="186390" y="40288"/>
                </a:moveTo>
                <a:lnTo>
                  <a:pt x="108218" y="40288"/>
                </a:lnTo>
                <a:lnTo>
                  <a:pt x="115104" y="41924"/>
                </a:lnTo>
                <a:lnTo>
                  <a:pt x="121375" y="45196"/>
                </a:lnTo>
                <a:lnTo>
                  <a:pt x="127783" y="48468"/>
                </a:lnTo>
                <a:lnTo>
                  <a:pt x="133236" y="52968"/>
                </a:lnTo>
                <a:lnTo>
                  <a:pt x="137735" y="58694"/>
                </a:lnTo>
                <a:lnTo>
                  <a:pt x="142371" y="64420"/>
                </a:lnTo>
                <a:lnTo>
                  <a:pt x="152124" y="101027"/>
                </a:lnTo>
                <a:lnTo>
                  <a:pt x="152168" y="102254"/>
                </a:lnTo>
                <a:lnTo>
                  <a:pt x="141033" y="140536"/>
                </a:lnTo>
                <a:lnTo>
                  <a:pt x="110399" y="160539"/>
                </a:lnTo>
                <a:lnTo>
                  <a:pt x="213449" y="160539"/>
                </a:lnTo>
                <a:lnTo>
                  <a:pt x="211977" y="113937"/>
                </a:lnTo>
                <a:lnTo>
                  <a:pt x="202054" y="70338"/>
                </a:lnTo>
                <a:lnTo>
                  <a:pt x="191215" y="47330"/>
                </a:lnTo>
                <a:lnTo>
                  <a:pt x="186390" y="40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793346" y="9415332"/>
            <a:ext cx="213995" cy="306705"/>
          </a:xfrm>
          <a:custGeom>
            <a:avLst/>
            <a:gdLst/>
            <a:ahLst/>
            <a:cxnLst/>
            <a:rect l="l" t="t" r="r" b="b"/>
            <a:pathLst>
              <a:path w="213995" h="306704">
                <a:moveTo>
                  <a:pt x="40048" y="220052"/>
                </a:moveTo>
                <a:lnTo>
                  <a:pt x="27505" y="220052"/>
                </a:lnTo>
                <a:lnTo>
                  <a:pt x="22120" y="222301"/>
                </a:lnTo>
                <a:lnTo>
                  <a:pt x="13667" y="231300"/>
                </a:lnTo>
                <a:lnTo>
                  <a:pt x="11553" y="236412"/>
                </a:lnTo>
                <a:lnTo>
                  <a:pt x="11674" y="243468"/>
                </a:lnTo>
                <a:lnTo>
                  <a:pt x="27479" y="278350"/>
                </a:lnTo>
                <a:lnTo>
                  <a:pt x="62157" y="300833"/>
                </a:lnTo>
                <a:lnTo>
                  <a:pt x="62297" y="300833"/>
                </a:lnTo>
                <a:lnTo>
                  <a:pt x="73190" y="303901"/>
                </a:lnTo>
                <a:lnTo>
                  <a:pt x="73335" y="303901"/>
                </a:lnTo>
                <a:lnTo>
                  <a:pt x="85079" y="305741"/>
                </a:lnTo>
                <a:lnTo>
                  <a:pt x="97856" y="306355"/>
                </a:lnTo>
                <a:lnTo>
                  <a:pt x="146120" y="296538"/>
                </a:lnTo>
                <a:lnTo>
                  <a:pt x="181666" y="267293"/>
                </a:lnTo>
                <a:lnTo>
                  <a:pt x="90767" y="267293"/>
                </a:lnTo>
                <a:lnTo>
                  <a:pt x="82927" y="264839"/>
                </a:lnTo>
                <a:lnTo>
                  <a:pt x="75974" y="259931"/>
                </a:lnTo>
                <a:lnTo>
                  <a:pt x="69020" y="254886"/>
                </a:lnTo>
                <a:lnTo>
                  <a:pt x="64044" y="248274"/>
                </a:lnTo>
                <a:lnTo>
                  <a:pt x="58590" y="233413"/>
                </a:lnTo>
                <a:lnTo>
                  <a:pt x="54977" y="228437"/>
                </a:lnTo>
                <a:lnTo>
                  <a:pt x="50206" y="225164"/>
                </a:lnTo>
                <a:lnTo>
                  <a:pt x="45434" y="221756"/>
                </a:lnTo>
                <a:lnTo>
                  <a:pt x="40048" y="220052"/>
                </a:lnTo>
                <a:close/>
              </a:path>
              <a:path w="213995" h="306704">
                <a:moveTo>
                  <a:pt x="213181" y="167288"/>
                </a:moveTo>
                <a:lnTo>
                  <a:pt x="156960" y="167288"/>
                </a:lnTo>
                <a:lnTo>
                  <a:pt x="154913" y="191420"/>
                </a:lnTo>
                <a:lnTo>
                  <a:pt x="154787" y="192903"/>
                </a:lnTo>
                <a:lnTo>
                  <a:pt x="151131" y="214325"/>
                </a:lnTo>
                <a:lnTo>
                  <a:pt x="134463" y="251819"/>
                </a:lnTo>
                <a:lnTo>
                  <a:pt x="107264" y="267293"/>
                </a:lnTo>
                <a:lnTo>
                  <a:pt x="181666" y="267293"/>
                </a:lnTo>
                <a:lnTo>
                  <a:pt x="201389" y="230303"/>
                </a:lnTo>
                <a:lnTo>
                  <a:pt x="211819" y="183598"/>
                </a:lnTo>
                <a:lnTo>
                  <a:pt x="213181" y="167288"/>
                </a:lnTo>
                <a:close/>
              </a:path>
              <a:path w="213995" h="306704">
                <a:moveTo>
                  <a:pt x="102765" y="0"/>
                </a:moveTo>
                <a:lnTo>
                  <a:pt x="88900" y="600"/>
                </a:lnTo>
                <a:lnTo>
                  <a:pt x="90708" y="600"/>
                </a:lnTo>
                <a:lnTo>
                  <a:pt x="80831" y="1942"/>
                </a:lnTo>
                <a:lnTo>
                  <a:pt x="43303" y="17076"/>
                </a:lnTo>
                <a:lnTo>
                  <a:pt x="16315" y="44480"/>
                </a:lnTo>
                <a:lnTo>
                  <a:pt x="11460" y="52968"/>
                </a:lnTo>
                <a:lnTo>
                  <a:pt x="11336" y="53185"/>
                </a:lnTo>
                <a:lnTo>
                  <a:pt x="424" y="91364"/>
                </a:lnTo>
                <a:lnTo>
                  <a:pt x="0" y="104708"/>
                </a:lnTo>
                <a:lnTo>
                  <a:pt x="305" y="111968"/>
                </a:lnTo>
                <a:lnTo>
                  <a:pt x="14365" y="156603"/>
                </a:lnTo>
                <a:lnTo>
                  <a:pt x="45872" y="187893"/>
                </a:lnTo>
                <a:lnTo>
                  <a:pt x="89880" y="199396"/>
                </a:lnTo>
                <a:lnTo>
                  <a:pt x="99013" y="198936"/>
                </a:lnTo>
                <a:lnTo>
                  <a:pt x="99532" y="198936"/>
                </a:lnTo>
                <a:lnTo>
                  <a:pt x="142644" y="181297"/>
                </a:lnTo>
                <a:lnTo>
                  <a:pt x="156960" y="167288"/>
                </a:lnTo>
                <a:lnTo>
                  <a:pt x="213181" y="167288"/>
                </a:lnTo>
                <a:lnTo>
                  <a:pt x="213314" y="165690"/>
                </a:lnTo>
                <a:lnTo>
                  <a:pt x="213354" y="164157"/>
                </a:lnTo>
                <a:lnTo>
                  <a:pt x="213449" y="160539"/>
                </a:lnTo>
                <a:lnTo>
                  <a:pt x="101947" y="160539"/>
                </a:lnTo>
                <a:lnTo>
                  <a:pt x="92066" y="159530"/>
                </a:lnTo>
                <a:lnTo>
                  <a:pt x="83384" y="156603"/>
                </a:lnTo>
                <a:lnTo>
                  <a:pt x="83244" y="156603"/>
                </a:lnTo>
                <a:lnTo>
                  <a:pt x="57670" y="125466"/>
                </a:lnTo>
                <a:lnTo>
                  <a:pt x="54376" y="102254"/>
                </a:lnTo>
                <a:lnTo>
                  <a:pt x="54296" y="101027"/>
                </a:lnTo>
                <a:lnTo>
                  <a:pt x="67793" y="57057"/>
                </a:lnTo>
                <a:lnTo>
                  <a:pt x="100720" y="40288"/>
                </a:lnTo>
                <a:lnTo>
                  <a:pt x="186390" y="40288"/>
                </a:lnTo>
                <a:lnTo>
                  <a:pt x="184568" y="37629"/>
                </a:lnTo>
                <a:lnTo>
                  <a:pt x="149802" y="9612"/>
                </a:lnTo>
                <a:lnTo>
                  <a:pt x="115598" y="600"/>
                </a:lnTo>
                <a:lnTo>
                  <a:pt x="102765" y="0"/>
                </a:lnTo>
                <a:close/>
              </a:path>
              <a:path w="213995" h="306704">
                <a:moveTo>
                  <a:pt x="186390" y="40288"/>
                </a:moveTo>
                <a:lnTo>
                  <a:pt x="108218" y="40288"/>
                </a:lnTo>
                <a:lnTo>
                  <a:pt x="115104" y="41924"/>
                </a:lnTo>
                <a:lnTo>
                  <a:pt x="121375" y="45196"/>
                </a:lnTo>
                <a:lnTo>
                  <a:pt x="127783" y="48468"/>
                </a:lnTo>
                <a:lnTo>
                  <a:pt x="133236" y="52968"/>
                </a:lnTo>
                <a:lnTo>
                  <a:pt x="137735" y="58694"/>
                </a:lnTo>
                <a:lnTo>
                  <a:pt x="142371" y="64420"/>
                </a:lnTo>
                <a:lnTo>
                  <a:pt x="152124" y="101027"/>
                </a:lnTo>
                <a:lnTo>
                  <a:pt x="152168" y="102254"/>
                </a:lnTo>
                <a:lnTo>
                  <a:pt x="141033" y="140536"/>
                </a:lnTo>
                <a:lnTo>
                  <a:pt x="110399" y="160539"/>
                </a:lnTo>
                <a:lnTo>
                  <a:pt x="213449" y="160539"/>
                </a:lnTo>
                <a:lnTo>
                  <a:pt x="211977" y="113937"/>
                </a:lnTo>
                <a:lnTo>
                  <a:pt x="202054" y="70338"/>
                </a:lnTo>
                <a:lnTo>
                  <a:pt x="191215" y="47330"/>
                </a:lnTo>
                <a:lnTo>
                  <a:pt x="186390" y="402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627499" y="9472392"/>
            <a:ext cx="207645" cy="302260"/>
          </a:xfrm>
          <a:custGeom>
            <a:avLst/>
            <a:gdLst/>
            <a:ahLst/>
            <a:cxnLst/>
            <a:rect l="l" t="t" r="r" b="b"/>
            <a:pathLst>
              <a:path w="207644" h="302259">
                <a:moveTo>
                  <a:pt x="170356" y="0"/>
                </a:moveTo>
                <a:lnTo>
                  <a:pt x="34153" y="0"/>
                </a:lnTo>
                <a:lnTo>
                  <a:pt x="26522" y="255"/>
                </a:lnTo>
                <a:lnTo>
                  <a:pt x="0" y="12883"/>
                </a:lnTo>
                <a:lnTo>
                  <a:pt x="0" y="31152"/>
                </a:lnTo>
                <a:lnTo>
                  <a:pt x="34153" y="48059"/>
                </a:lnTo>
                <a:lnTo>
                  <a:pt x="143565" y="48059"/>
                </a:lnTo>
                <a:lnTo>
                  <a:pt x="131116" y="64445"/>
                </a:lnTo>
                <a:lnTo>
                  <a:pt x="108824" y="97371"/>
                </a:lnTo>
                <a:lnTo>
                  <a:pt x="81906" y="146479"/>
                </a:lnTo>
                <a:lnTo>
                  <a:pt x="62094" y="193427"/>
                </a:lnTo>
                <a:lnTo>
                  <a:pt x="49900" y="232117"/>
                </a:lnTo>
                <a:lnTo>
                  <a:pt x="44378" y="267702"/>
                </a:lnTo>
                <a:lnTo>
                  <a:pt x="44851" y="275678"/>
                </a:lnTo>
                <a:lnTo>
                  <a:pt x="63670" y="302060"/>
                </a:lnTo>
                <a:lnTo>
                  <a:pt x="80713" y="302060"/>
                </a:lnTo>
                <a:lnTo>
                  <a:pt x="105117" y="265043"/>
                </a:lnTo>
                <a:lnTo>
                  <a:pt x="110614" y="230980"/>
                </a:lnTo>
                <a:lnTo>
                  <a:pt x="113912" y="211462"/>
                </a:lnTo>
                <a:lnTo>
                  <a:pt x="126834" y="167071"/>
                </a:lnTo>
                <a:lnTo>
                  <a:pt x="146428" y="122705"/>
                </a:lnTo>
                <a:lnTo>
                  <a:pt x="167020" y="89383"/>
                </a:lnTo>
                <a:lnTo>
                  <a:pt x="180083" y="71974"/>
                </a:lnTo>
                <a:lnTo>
                  <a:pt x="204100" y="39674"/>
                </a:lnTo>
                <a:lnTo>
                  <a:pt x="207577" y="32107"/>
                </a:lnTo>
                <a:lnTo>
                  <a:pt x="207577" y="16974"/>
                </a:lnTo>
                <a:lnTo>
                  <a:pt x="179495" y="383"/>
                </a:lnTo>
                <a:lnTo>
                  <a:pt x="1703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690998" y="2413828"/>
            <a:ext cx="955632" cy="5289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048829" y="2413828"/>
            <a:ext cx="1604890" cy="52890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322862" y="2413828"/>
            <a:ext cx="806176" cy="52890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861029" y="2413829"/>
            <a:ext cx="798348" cy="1860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79120" y="456344"/>
            <a:ext cx="1757045" cy="558165"/>
          </a:xfrm>
          <a:custGeom>
            <a:avLst/>
            <a:gdLst/>
            <a:ahLst/>
            <a:cxnLst/>
            <a:rect l="l" t="t" r="r" b="b"/>
            <a:pathLst>
              <a:path w="1757045" h="558165">
                <a:moveTo>
                  <a:pt x="281129" y="0"/>
                </a:moveTo>
                <a:lnTo>
                  <a:pt x="218365" y="4877"/>
                </a:lnTo>
                <a:lnTo>
                  <a:pt x="162595" y="19509"/>
                </a:lnTo>
                <a:lnTo>
                  <a:pt x="114280" y="42977"/>
                </a:lnTo>
                <a:lnTo>
                  <a:pt x="73879" y="75095"/>
                </a:lnTo>
                <a:lnTo>
                  <a:pt x="41853" y="115496"/>
                </a:lnTo>
                <a:lnTo>
                  <a:pt x="18661" y="163811"/>
                </a:lnTo>
                <a:lnTo>
                  <a:pt x="4581" y="218753"/>
                </a:lnTo>
                <a:lnTo>
                  <a:pt x="0" y="276086"/>
                </a:lnTo>
                <a:lnTo>
                  <a:pt x="57" y="283472"/>
                </a:lnTo>
                <a:lnTo>
                  <a:pt x="880" y="304984"/>
                </a:lnTo>
                <a:lnTo>
                  <a:pt x="958" y="307009"/>
                </a:lnTo>
                <a:lnTo>
                  <a:pt x="1084" y="310299"/>
                </a:lnTo>
                <a:lnTo>
                  <a:pt x="10655" y="368277"/>
                </a:lnTo>
                <a:lnTo>
                  <a:pt x="29820" y="419975"/>
                </a:lnTo>
                <a:lnTo>
                  <a:pt x="57613" y="464149"/>
                </a:lnTo>
                <a:lnTo>
                  <a:pt x="93596" y="500477"/>
                </a:lnTo>
                <a:lnTo>
                  <a:pt x="137218" y="528270"/>
                </a:lnTo>
                <a:lnTo>
                  <a:pt x="188133" y="547297"/>
                </a:lnTo>
                <a:lnTo>
                  <a:pt x="244823" y="556868"/>
                </a:lnTo>
                <a:lnTo>
                  <a:pt x="275239" y="558064"/>
                </a:lnTo>
                <a:lnTo>
                  <a:pt x="301421" y="557305"/>
                </a:lnTo>
                <a:lnTo>
                  <a:pt x="350749" y="551231"/>
                </a:lnTo>
                <a:lnTo>
                  <a:pt x="396764" y="538945"/>
                </a:lnTo>
                <a:lnTo>
                  <a:pt x="443883" y="519620"/>
                </a:lnTo>
                <a:lnTo>
                  <a:pt x="483501" y="497877"/>
                </a:lnTo>
                <a:lnTo>
                  <a:pt x="507531" y="473398"/>
                </a:lnTo>
                <a:lnTo>
                  <a:pt x="275975" y="473398"/>
                </a:lnTo>
                <a:lnTo>
                  <a:pt x="239095" y="470200"/>
                </a:lnTo>
                <a:lnTo>
                  <a:pt x="178171" y="444615"/>
                </a:lnTo>
                <a:lnTo>
                  <a:pt x="135125" y="393907"/>
                </a:lnTo>
                <a:lnTo>
                  <a:pt x="113406" y="320836"/>
                </a:lnTo>
                <a:lnTo>
                  <a:pt x="110870" y="279032"/>
                </a:lnTo>
                <a:lnTo>
                  <a:pt x="110758" y="277191"/>
                </a:lnTo>
                <a:lnTo>
                  <a:pt x="110691" y="276086"/>
                </a:lnTo>
                <a:lnTo>
                  <a:pt x="113452" y="234213"/>
                </a:lnTo>
                <a:lnTo>
                  <a:pt x="121734" y="196205"/>
                </a:lnTo>
                <a:lnTo>
                  <a:pt x="144235" y="148512"/>
                </a:lnTo>
                <a:lnTo>
                  <a:pt x="177596" y="113471"/>
                </a:lnTo>
                <a:lnTo>
                  <a:pt x="220712" y="91752"/>
                </a:lnTo>
                <a:lnTo>
                  <a:pt x="273031" y="84297"/>
                </a:lnTo>
                <a:lnTo>
                  <a:pt x="476528" y="84297"/>
                </a:lnTo>
                <a:lnTo>
                  <a:pt x="468592" y="73898"/>
                </a:lnTo>
                <a:lnTo>
                  <a:pt x="431620" y="40607"/>
                </a:lnTo>
                <a:lnTo>
                  <a:pt x="397569" y="22385"/>
                </a:lnTo>
                <a:lnTo>
                  <a:pt x="355810" y="8282"/>
                </a:lnTo>
                <a:lnTo>
                  <a:pt x="307587" y="920"/>
                </a:lnTo>
                <a:lnTo>
                  <a:pt x="281129" y="0"/>
                </a:lnTo>
                <a:close/>
              </a:path>
              <a:path w="1757045" h="558165">
                <a:moveTo>
                  <a:pt x="440891" y="265411"/>
                </a:moveTo>
                <a:lnTo>
                  <a:pt x="316837" y="265411"/>
                </a:lnTo>
                <a:lnTo>
                  <a:pt x="306184" y="266148"/>
                </a:lnTo>
                <a:lnTo>
                  <a:pt x="271466" y="290535"/>
                </a:lnTo>
                <a:lnTo>
                  <a:pt x="268244" y="307009"/>
                </a:lnTo>
                <a:lnTo>
                  <a:pt x="269126" y="316350"/>
                </a:lnTo>
                <a:lnTo>
                  <a:pt x="303216" y="345201"/>
                </a:lnTo>
                <a:lnTo>
                  <a:pt x="330089" y="347502"/>
                </a:lnTo>
                <a:lnTo>
                  <a:pt x="414755" y="347502"/>
                </a:lnTo>
                <a:lnTo>
                  <a:pt x="414755" y="435113"/>
                </a:lnTo>
                <a:lnTo>
                  <a:pt x="363817" y="457960"/>
                </a:lnTo>
                <a:lnTo>
                  <a:pt x="312695" y="470913"/>
                </a:lnTo>
                <a:lnTo>
                  <a:pt x="275975" y="473398"/>
                </a:lnTo>
                <a:lnTo>
                  <a:pt x="507531" y="473398"/>
                </a:lnTo>
                <a:lnTo>
                  <a:pt x="514465" y="444615"/>
                </a:lnTo>
                <a:lnTo>
                  <a:pt x="514536" y="443787"/>
                </a:lnTo>
                <a:lnTo>
                  <a:pt x="514630" y="442706"/>
                </a:lnTo>
                <a:lnTo>
                  <a:pt x="514826" y="435113"/>
                </a:lnTo>
                <a:lnTo>
                  <a:pt x="514883" y="329464"/>
                </a:lnTo>
                <a:lnTo>
                  <a:pt x="514304" y="317247"/>
                </a:lnTo>
                <a:lnTo>
                  <a:pt x="499767" y="281126"/>
                </a:lnTo>
                <a:lnTo>
                  <a:pt x="461966" y="266424"/>
                </a:lnTo>
                <a:lnTo>
                  <a:pt x="451866" y="265664"/>
                </a:lnTo>
                <a:lnTo>
                  <a:pt x="440891" y="265411"/>
                </a:lnTo>
                <a:close/>
              </a:path>
              <a:path w="1757045" h="558165">
                <a:moveTo>
                  <a:pt x="476528" y="84297"/>
                </a:moveTo>
                <a:lnTo>
                  <a:pt x="273031" y="84297"/>
                </a:lnTo>
                <a:lnTo>
                  <a:pt x="290608" y="84988"/>
                </a:lnTo>
                <a:lnTo>
                  <a:pt x="306529" y="87058"/>
                </a:lnTo>
                <a:lnTo>
                  <a:pt x="344744" y="101185"/>
                </a:lnTo>
                <a:lnTo>
                  <a:pt x="378703" y="131647"/>
                </a:lnTo>
                <a:lnTo>
                  <a:pt x="405552" y="170437"/>
                </a:lnTo>
                <a:lnTo>
                  <a:pt x="410461" y="177063"/>
                </a:lnTo>
                <a:lnTo>
                  <a:pt x="416473" y="182217"/>
                </a:lnTo>
                <a:lnTo>
                  <a:pt x="423590" y="185899"/>
                </a:lnTo>
                <a:lnTo>
                  <a:pt x="430953" y="189579"/>
                </a:lnTo>
                <a:lnTo>
                  <a:pt x="438561" y="191420"/>
                </a:lnTo>
                <a:lnTo>
                  <a:pt x="446414" y="191420"/>
                </a:lnTo>
                <a:lnTo>
                  <a:pt x="455642" y="190615"/>
                </a:lnTo>
                <a:lnTo>
                  <a:pt x="456373" y="190615"/>
                </a:lnTo>
                <a:lnTo>
                  <a:pt x="489621" y="169333"/>
                </a:lnTo>
                <a:lnTo>
                  <a:pt x="498229" y="142644"/>
                </a:lnTo>
                <a:lnTo>
                  <a:pt x="498318" y="141724"/>
                </a:lnTo>
                <a:lnTo>
                  <a:pt x="485066" y="97918"/>
                </a:lnTo>
                <a:lnTo>
                  <a:pt x="477634" y="85747"/>
                </a:lnTo>
                <a:lnTo>
                  <a:pt x="476528" y="84297"/>
                </a:lnTo>
                <a:close/>
              </a:path>
              <a:path w="1757045" h="558165">
                <a:moveTo>
                  <a:pt x="925629" y="99390"/>
                </a:moveTo>
                <a:lnTo>
                  <a:pt x="816665" y="99390"/>
                </a:lnTo>
                <a:lnTo>
                  <a:pt x="816665" y="491435"/>
                </a:lnTo>
                <a:lnTo>
                  <a:pt x="825155" y="532158"/>
                </a:lnTo>
                <a:lnTo>
                  <a:pt x="849595" y="554015"/>
                </a:lnTo>
                <a:lnTo>
                  <a:pt x="849739" y="554015"/>
                </a:lnTo>
                <a:lnTo>
                  <a:pt x="859997" y="557052"/>
                </a:lnTo>
                <a:lnTo>
                  <a:pt x="860177" y="557052"/>
                </a:lnTo>
                <a:lnTo>
                  <a:pt x="871515" y="558064"/>
                </a:lnTo>
                <a:lnTo>
                  <a:pt x="882926" y="557052"/>
                </a:lnTo>
                <a:lnTo>
                  <a:pt x="917139" y="532504"/>
                </a:lnTo>
                <a:lnTo>
                  <a:pt x="925629" y="491435"/>
                </a:lnTo>
                <a:lnTo>
                  <a:pt x="925629" y="99390"/>
                </a:lnTo>
                <a:close/>
              </a:path>
              <a:path w="1757045" h="558165">
                <a:moveTo>
                  <a:pt x="1044896" y="9202"/>
                </a:moveTo>
                <a:lnTo>
                  <a:pt x="697396" y="9202"/>
                </a:lnTo>
                <a:lnTo>
                  <a:pt x="684358" y="9985"/>
                </a:lnTo>
                <a:lnTo>
                  <a:pt x="684629" y="9985"/>
                </a:lnTo>
                <a:lnTo>
                  <a:pt x="673204" y="12331"/>
                </a:lnTo>
                <a:lnTo>
                  <a:pt x="673421" y="12331"/>
                </a:lnTo>
                <a:lnTo>
                  <a:pt x="664127" y="16035"/>
                </a:lnTo>
                <a:lnTo>
                  <a:pt x="656167" y="21350"/>
                </a:lnTo>
                <a:lnTo>
                  <a:pt x="650047" y="27976"/>
                </a:lnTo>
                <a:lnTo>
                  <a:pt x="645675" y="35706"/>
                </a:lnTo>
                <a:lnTo>
                  <a:pt x="643052" y="44541"/>
                </a:lnTo>
                <a:lnTo>
                  <a:pt x="642177" y="54481"/>
                </a:lnTo>
                <a:lnTo>
                  <a:pt x="643029" y="64120"/>
                </a:lnTo>
                <a:lnTo>
                  <a:pt x="673008" y="96353"/>
                </a:lnTo>
                <a:lnTo>
                  <a:pt x="697396" y="99390"/>
                </a:lnTo>
                <a:lnTo>
                  <a:pt x="1044896" y="99390"/>
                </a:lnTo>
                <a:lnTo>
                  <a:pt x="1086863" y="87243"/>
                </a:lnTo>
                <a:lnTo>
                  <a:pt x="1100853" y="54481"/>
                </a:lnTo>
                <a:lnTo>
                  <a:pt x="1099979" y="44840"/>
                </a:lnTo>
                <a:lnTo>
                  <a:pt x="1069563" y="12331"/>
                </a:lnTo>
                <a:lnTo>
                  <a:pt x="1058150" y="9985"/>
                </a:lnTo>
                <a:lnTo>
                  <a:pt x="1044896" y="9202"/>
                </a:lnTo>
                <a:close/>
              </a:path>
              <a:path w="1757045" h="558165">
                <a:moveTo>
                  <a:pt x="1338217" y="9202"/>
                </a:moveTo>
                <a:lnTo>
                  <a:pt x="1304344" y="9202"/>
                </a:lnTo>
                <a:lnTo>
                  <a:pt x="1289505" y="9985"/>
                </a:lnTo>
                <a:lnTo>
                  <a:pt x="1246595" y="29241"/>
                </a:lnTo>
                <a:lnTo>
                  <a:pt x="1236241" y="69205"/>
                </a:lnTo>
                <a:lnTo>
                  <a:pt x="1236263" y="496589"/>
                </a:lnTo>
                <a:lnTo>
                  <a:pt x="1237107" y="510715"/>
                </a:lnTo>
                <a:lnTo>
                  <a:pt x="1237116" y="510877"/>
                </a:lnTo>
                <a:lnTo>
                  <a:pt x="1257773" y="549597"/>
                </a:lnTo>
                <a:lnTo>
                  <a:pt x="1286313" y="558064"/>
                </a:lnTo>
                <a:lnTo>
                  <a:pt x="1296889" y="557121"/>
                </a:lnTo>
                <a:lnTo>
                  <a:pt x="1297071" y="557121"/>
                </a:lnTo>
                <a:lnTo>
                  <a:pt x="1306525" y="554291"/>
                </a:lnTo>
                <a:lnTo>
                  <a:pt x="1306670" y="554291"/>
                </a:lnTo>
                <a:lnTo>
                  <a:pt x="1315368" y="549368"/>
                </a:lnTo>
                <a:lnTo>
                  <a:pt x="1335833" y="510877"/>
                </a:lnTo>
                <a:lnTo>
                  <a:pt x="1335867" y="510715"/>
                </a:lnTo>
                <a:lnTo>
                  <a:pt x="1336718" y="496589"/>
                </a:lnTo>
                <a:lnTo>
                  <a:pt x="1336741" y="123687"/>
                </a:lnTo>
                <a:lnTo>
                  <a:pt x="1429328" y="123687"/>
                </a:lnTo>
                <a:lnTo>
                  <a:pt x="1418099" y="81353"/>
                </a:lnTo>
                <a:lnTo>
                  <a:pt x="1406430" y="42907"/>
                </a:lnTo>
                <a:lnTo>
                  <a:pt x="1374593" y="12331"/>
                </a:lnTo>
                <a:lnTo>
                  <a:pt x="1352433" y="9547"/>
                </a:lnTo>
                <a:lnTo>
                  <a:pt x="1338217" y="9202"/>
                </a:lnTo>
                <a:close/>
              </a:path>
              <a:path w="1757045" h="558165">
                <a:moveTo>
                  <a:pt x="1429328" y="123687"/>
                </a:moveTo>
                <a:lnTo>
                  <a:pt x="1336741" y="123687"/>
                </a:lnTo>
                <a:lnTo>
                  <a:pt x="1423251" y="467508"/>
                </a:lnTo>
                <a:lnTo>
                  <a:pt x="1425436" y="475905"/>
                </a:lnTo>
                <a:lnTo>
                  <a:pt x="1431712" y="500270"/>
                </a:lnTo>
                <a:lnTo>
                  <a:pt x="1452327" y="540303"/>
                </a:lnTo>
                <a:lnTo>
                  <a:pt x="1487301" y="557535"/>
                </a:lnTo>
                <a:lnTo>
                  <a:pt x="1496505" y="558064"/>
                </a:lnTo>
                <a:lnTo>
                  <a:pt x="1508515" y="557259"/>
                </a:lnTo>
                <a:lnTo>
                  <a:pt x="1542866" y="538577"/>
                </a:lnTo>
                <a:lnTo>
                  <a:pt x="1562031" y="496589"/>
                </a:lnTo>
                <a:lnTo>
                  <a:pt x="1592545" y="376951"/>
                </a:lnTo>
                <a:lnTo>
                  <a:pt x="1496505" y="376951"/>
                </a:lnTo>
                <a:lnTo>
                  <a:pt x="1429328" y="123687"/>
                </a:lnTo>
                <a:close/>
              </a:path>
              <a:path w="1757045" h="558165">
                <a:moveTo>
                  <a:pt x="1716696" y="557121"/>
                </a:moveTo>
                <a:lnTo>
                  <a:pt x="1695835" y="557121"/>
                </a:lnTo>
                <a:lnTo>
                  <a:pt x="1705965" y="558064"/>
                </a:lnTo>
                <a:lnTo>
                  <a:pt x="1716696" y="557121"/>
                </a:lnTo>
                <a:close/>
              </a:path>
              <a:path w="1757045" h="558165">
                <a:moveTo>
                  <a:pt x="1726447" y="554291"/>
                </a:moveTo>
                <a:lnTo>
                  <a:pt x="1686476" y="554291"/>
                </a:lnTo>
                <a:lnTo>
                  <a:pt x="1695662" y="557121"/>
                </a:lnTo>
                <a:lnTo>
                  <a:pt x="1716881" y="557121"/>
                </a:lnTo>
                <a:lnTo>
                  <a:pt x="1726447" y="554291"/>
                </a:lnTo>
                <a:close/>
              </a:path>
              <a:path w="1757045" h="558165">
                <a:moveTo>
                  <a:pt x="1756759" y="123687"/>
                </a:moveTo>
                <a:lnTo>
                  <a:pt x="1656270" y="123687"/>
                </a:lnTo>
                <a:lnTo>
                  <a:pt x="1656292" y="496589"/>
                </a:lnTo>
                <a:lnTo>
                  <a:pt x="1664138" y="533907"/>
                </a:lnTo>
                <a:lnTo>
                  <a:pt x="1686338" y="554291"/>
                </a:lnTo>
                <a:lnTo>
                  <a:pt x="1726595" y="554291"/>
                </a:lnTo>
                <a:lnTo>
                  <a:pt x="1753150" y="523554"/>
                </a:lnTo>
                <a:lnTo>
                  <a:pt x="1756759" y="123687"/>
                </a:lnTo>
                <a:close/>
              </a:path>
              <a:path w="1757045" h="558165">
                <a:moveTo>
                  <a:pt x="1688657" y="9202"/>
                </a:moveTo>
                <a:lnTo>
                  <a:pt x="1654794" y="9202"/>
                </a:lnTo>
                <a:lnTo>
                  <a:pt x="1640554" y="9547"/>
                </a:lnTo>
                <a:lnTo>
                  <a:pt x="1598379" y="22454"/>
                </a:lnTo>
                <a:lnTo>
                  <a:pt x="1579030" y="66283"/>
                </a:lnTo>
                <a:lnTo>
                  <a:pt x="1496505" y="376951"/>
                </a:lnTo>
                <a:lnTo>
                  <a:pt x="1592545" y="376951"/>
                </a:lnTo>
                <a:lnTo>
                  <a:pt x="1656270" y="123687"/>
                </a:lnTo>
                <a:lnTo>
                  <a:pt x="1756759" y="123687"/>
                </a:lnTo>
                <a:lnTo>
                  <a:pt x="1756759" y="69205"/>
                </a:lnTo>
                <a:lnTo>
                  <a:pt x="1755643" y="53468"/>
                </a:lnTo>
                <a:lnTo>
                  <a:pt x="1755609" y="52985"/>
                </a:lnTo>
                <a:lnTo>
                  <a:pt x="1728353" y="16242"/>
                </a:lnTo>
                <a:lnTo>
                  <a:pt x="1703501" y="9985"/>
                </a:lnTo>
                <a:lnTo>
                  <a:pt x="1688657" y="9202"/>
                </a:lnTo>
                <a:close/>
              </a:path>
            </a:pathLst>
          </a:custGeom>
          <a:solidFill>
            <a:srgbClr val="313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8642" y="456341"/>
            <a:ext cx="3562488" cy="7071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78501" y="1256506"/>
            <a:ext cx="17947640" cy="9319260"/>
            <a:chOff x="1078501" y="1256506"/>
            <a:chExt cx="17947640" cy="93192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501" y="1256506"/>
              <a:ext cx="4722369" cy="93190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7918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744" y="1256506"/>
              <a:ext cx="4722369" cy="93190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96161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4987" y="1256506"/>
              <a:ext cx="4722369" cy="93190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104404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3228" y="1256506"/>
              <a:ext cx="4722369" cy="93190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6028" y="1891206"/>
              <a:ext cx="2613412" cy="217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445" y="2717484"/>
              <a:ext cx="1673341" cy="1860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5690" y="4790719"/>
              <a:ext cx="2152924" cy="2357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5445" y="7418912"/>
              <a:ext cx="1812824" cy="1860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2746" y="7418912"/>
              <a:ext cx="1812824" cy="1860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0988" y="7418912"/>
              <a:ext cx="1812824" cy="1860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2992" y="4790719"/>
              <a:ext cx="2152924" cy="23571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01234" y="4790719"/>
              <a:ext cx="2152924" cy="2357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2746" y="2717484"/>
              <a:ext cx="1673341" cy="18602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12647" y="1424040"/>
              <a:ext cx="4303533" cy="890025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0988" y="2717484"/>
              <a:ext cx="1673341" cy="1860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3301" y="1891206"/>
              <a:ext cx="2103114" cy="21702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51636" y="1891206"/>
              <a:ext cx="1625166" cy="217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6560" y="3088740"/>
              <a:ext cx="3714506" cy="7396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7507" y="5161968"/>
              <a:ext cx="3863630" cy="121761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7507" y="7790162"/>
              <a:ext cx="3773014" cy="12631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14808" y="5161968"/>
              <a:ext cx="4082105" cy="174115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14808" y="7790160"/>
              <a:ext cx="4025960" cy="121761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275405" y="5164785"/>
              <a:ext cx="4031091" cy="17838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75405" y="7790162"/>
              <a:ext cx="4033834" cy="95583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90855" y="3088735"/>
              <a:ext cx="3164671" cy="69406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82613" y="3088740"/>
              <a:ext cx="3736120" cy="10013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6877" y="443978"/>
            <a:ext cx="12715084" cy="4961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78501" y="1256506"/>
            <a:ext cx="17947640" cy="9319260"/>
            <a:chOff x="1078501" y="1256506"/>
            <a:chExt cx="17947640" cy="93192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501" y="1256506"/>
              <a:ext cx="4722369" cy="931908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7918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6744" y="1256506"/>
              <a:ext cx="4722369" cy="93190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96161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4987" y="1256506"/>
              <a:ext cx="4722369" cy="93190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104404" y="1424040"/>
              <a:ext cx="4304030" cy="8900795"/>
            </a:xfrm>
            <a:custGeom>
              <a:avLst/>
              <a:gdLst/>
              <a:ahLst/>
              <a:cxnLst/>
              <a:rect l="l" t="t" r="r" b="b"/>
              <a:pathLst>
                <a:path w="4304030" h="8900795">
                  <a:moveTo>
                    <a:pt x="4146470" y="0"/>
                  </a:moveTo>
                  <a:lnTo>
                    <a:pt x="157063" y="0"/>
                  </a:lnTo>
                  <a:lnTo>
                    <a:pt x="107419" y="8007"/>
                  </a:lnTo>
                  <a:lnTo>
                    <a:pt x="64303" y="30304"/>
                  </a:lnTo>
                  <a:lnTo>
                    <a:pt x="30304" y="64304"/>
                  </a:lnTo>
                  <a:lnTo>
                    <a:pt x="8007" y="107420"/>
                  </a:lnTo>
                  <a:lnTo>
                    <a:pt x="0" y="157063"/>
                  </a:lnTo>
                  <a:lnTo>
                    <a:pt x="0" y="8743189"/>
                  </a:lnTo>
                  <a:lnTo>
                    <a:pt x="8007" y="8792833"/>
                  </a:lnTo>
                  <a:lnTo>
                    <a:pt x="30304" y="8835948"/>
                  </a:lnTo>
                  <a:lnTo>
                    <a:pt x="64303" y="8869948"/>
                  </a:lnTo>
                  <a:lnTo>
                    <a:pt x="107419" y="8892245"/>
                  </a:lnTo>
                  <a:lnTo>
                    <a:pt x="157063" y="8900252"/>
                  </a:lnTo>
                  <a:lnTo>
                    <a:pt x="4146470" y="8900252"/>
                  </a:lnTo>
                  <a:lnTo>
                    <a:pt x="4196113" y="8892245"/>
                  </a:lnTo>
                  <a:lnTo>
                    <a:pt x="4239228" y="8869948"/>
                  </a:lnTo>
                  <a:lnTo>
                    <a:pt x="4273228" y="8835948"/>
                  </a:lnTo>
                  <a:lnTo>
                    <a:pt x="4295526" y="8792833"/>
                  </a:lnTo>
                  <a:lnTo>
                    <a:pt x="4303533" y="8743189"/>
                  </a:lnTo>
                  <a:lnTo>
                    <a:pt x="4303533" y="157063"/>
                  </a:lnTo>
                  <a:lnTo>
                    <a:pt x="4295526" y="107420"/>
                  </a:lnTo>
                  <a:lnTo>
                    <a:pt x="4273228" y="64304"/>
                  </a:lnTo>
                  <a:lnTo>
                    <a:pt x="4239228" y="30304"/>
                  </a:lnTo>
                  <a:lnTo>
                    <a:pt x="4196113" y="8007"/>
                  </a:lnTo>
                  <a:lnTo>
                    <a:pt x="41464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03228" y="1256506"/>
              <a:ext cx="4722369" cy="93190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5669" y="1891206"/>
              <a:ext cx="2613412" cy="2170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12941" y="1891206"/>
              <a:ext cx="2103114" cy="217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12647" y="1424040"/>
              <a:ext cx="4303533" cy="8900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21276" y="1891206"/>
              <a:ext cx="1625166" cy="2170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15973" y="2885017"/>
              <a:ext cx="3601879" cy="5289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7983" y="2885019"/>
              <a:ext cx="3322506" cy="1860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07983" y="3984462"/>
              <a:ext cx="3318795" cy="4792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7983" y="5579103"/>
              <a:ext cx="3258256" cy="5258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1498" y="2885019"/>
              <a:ext cx="3542635" cy="7723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5847" y="5481798"/>
              <a:ext cx="2936025" cy="4792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1498" y="4131053"/>
              <a:ext cx="3599649" cy="5289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5973" y="4036815"/>
              <a:ext cx="3515002" cy="82208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15973" y="5576036"/>
              <a:ext cx="2929649" cy="479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3648" y="561049"/>
            <a:ext cx="3871410" cy="7071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45371" y="2553629"/>
            <a:ext cx="16654798" cy="66544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F883E-5706-DE79-FEA4-8D1E0EF6DCAA}"/>
              </a:ext>
            </a:extLst>
          </p:cNvPr>
          <p:cNvSpPr txBox="1"/>
          <p:nvPr/>
        </p:nvSpPr>
        <p:spPr>
          <a:xfrm>
            <a:off x="4870450" y="1768475"/>
            <a:ext cx="11201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Thank</a:t>
            </a:r>
            <a:r>
              <a:rPr lang="en-IN" sz="1400" dirty="0">
                <a:solidFill>
                  <a:srgbClr val="56AA8B"/>
                </a:solidFill>
                <a:latin typeface="Arial Rounded MT Bold" panose="020F0704030504030204" pitchFamily="34" charset="0"/>
              </a:rPr>
              <a:t> </a:t>
            </a:r>
            <a:r>
              <a:rPr lang="en-IN" sz="16600" dirty="0">
                <a:solidFill>
                  <a:srgbClr val="56AA8B"/>
                </a:solidFill>
                <a:latin typeface="Arial Rounded MT Bold" panose="020F0704030504030204" pitchFamily="34" charset="0"/>
              </a:rPr>
              <a:t>You</a:t>
            </a:r>
            <a:endParaRPr lang="en-IN" sz="8000" dirty="0">
              <a:solidFill>
                <a:srgbClr val="56AA8B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2DB8F-C995-F708-34F9-3F55EC591F01}"/>
              </a:ext>
            </a:extLst>
          </p:cNvPr>
          <p:cNvSpPr txBox="1"/>
          <p:nvPr/>
        </p:nvSpPr>
        <p:spPr>
          <a:xfrm>
            <a:off x="8451850" y="5959475"/>
            <a:ext cx="1135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latin typeface="Brush Script MT" panose="03060802040406070304" pitchFamily="66" charset="0"/>
              </a:rPr>
              <a:t>By: Rakesh </a:t>
            </a:r>
            <a:r>
              <a:rPr lang="en-IN" sz="8800" dirty="0">
                <a:solidFill>
                  <a:srgbClr val="56AA8B"/>
                </a:solidFill>
                <a:latin typeface="Brush Script MT" panose="03060802040406070304" pitchFamily="66" charset="0"/>
              </a:rPr>
              <a:t>Kumar</a:t>
            </a:r>
            <a:endParaRPr lang="en-IN" sz="1200" dirty="0">
              <a:solidFill>
                <a:srgbClr val="56AA8B"/>
              </a:solidFill>
              <a:latin typeface="Brush Script MT" panose="030608020404060703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EA962-2F6C-971F-B348-832A0D4D1BE6}"/>
              </a:ext>
            </a:extLst>
          </p:cNvPr>
          <p:cNvSpPr txBox="1"/>
          <p:nvPr/>
        </p:nvSpPr>
        <p:spPr>
          <a:xfrm>
            <a:off x="10204450" y="7406025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hlinkClick r:id="rId2"/>
              </a:rPr>
              <a:t>Rakesh Kumar |</a:t>
            </a:r>
            <a:r>
              <a:rPr lang="en-IN" sz="2800" dirty="0">
                <a:hlinkClick r:id="rId2"/>
              </a:rPr>
              <a:t> LinkedIn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4798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0943"/>
            <a:ext cx="2679362" cy="28376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423553" y="0"/>
            <a:ext cx="2680546" cy="28585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306" y="178005"/>
            <a:ext cx="1253490" cy="10889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6361" y="644820"/>
            <a:ext cx="3389184" cy="5580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20570" y="644820"/>
            <a:ext cx="4331040" cy="5580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1591" y="1903508"/>
            <a:ext cx="16772092" cy="212191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6929" y="4657355"/>
            <a:ext cx="16488715" cy="115858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46695" y="6281258"/>
            <a:ext cx="15661884" cy="31004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46695" y="7002829"/>
            <a:ext cx="16260923" cy="79336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26192" y="8395465"/>
            <a:ext cx="15919453" cy="7933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4496" y="644817"/>
            <a:ext cx="8351696" cy="7071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1216" y="644820"/>
            <a:ext cx="4330999" cy="55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64395" y="1914909"/>
            <a:ext cx="14660623" cy="3928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33065" y="2856359"/>
            <a:ext cx="14966617" cy="7933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3065" y="4112865"/>
            <a:ext cx="16191711" cy="123313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61711" y="5748516"/>
            <a:ext cx="13633450" cy="4188460"/>
            <a:chOff x="2261711" y="5748516"/>
            <a:chExt cx="13633450" cy="418846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1711" y="5748516"/>
              <a:ext cx="13633092" cy="41883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2070" y="6020759"/>
              <a:ext cx="13004839" cy="3560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2109" y="885650"/>
            <a:ext cx="2488565" cy="558165"/>
          </a:xfrm>
          <a:custGeom>
            <a:avLst/>
            <a:gdLst/>
            <a:ahLst/>
            <a:cxnLst/>
            <a:rect l="l" t="t" r="r" b="b"/>
            <a:pathLst>
              <a:path w="2488565" h="558165">
                <a:moveTo>
                  <a:pt x="248110" y="0"/>
                </a:moveTo>
                <a:lnTo>
                  <a:pt x="210194" y="8834"/>
                </a:lnTo>
                <a:lnTo>
                  <a:pt x="180975" y="38743"/>
                </a:lnTo>
                <a:lnTo>
                  <a:pt x="163949" y="76751"/>
                </a:lnTo>
                <a:lnTo>
                  <a:pt x="153872" y="102704"/>
                </a:lnTo>
                <a:lnTo>
                  <a:pt x="15829" y="453151"/>
                </a:lnTo>
                <a:lnTo>
                  <a:pt x="11894" y="463067"/>
                </a:lnTo>
                <a:lnTo>
                  <a:pt x="8558" y="471833"/>
                </a:lnTo>
                <a:lnTo>
                  <a:pt x="5820" y="479449"/>
                </a:lnTo>
                <a:lnTo>
                  <a:pt x="3681" y="485914"/>
                </a:lnTo>
                <a:lnTo>
                  <a:pt x="1227" y="493767"/>
                </a:lnTo>
                <a:lnTo>
                  <a:pt x="0" y="501375"/>
                </a:lnTo>
                <a:lnTo>
                  <a:pt x="0" y="508737"/>
                </a:lnTo>
                <a:lnTo>
                  <a:pt x="859" y="516835"/>
                </a:lnTo>
                <a:lnTo>
                  <a:pt x="898" y="517204"/>
                </a:lnTo>
                <a:lnTo>
                  <a:pt x="24042" y="549575"/>
                </a:lnTo>
                <a:lnTo>
                  <a:pt x="42493" y="557190"/>
                </a:lnTo>
                <a:lnTo>
                  <a:pt x="42996" y="557190"/>
                </a:lnTo>
                <a:lnTo>
                  <a:pt x="52272" y="558064"/>
                </a:lnTo>
                <a:lnTo>
                  <a:pt x="92857" y="535264"/>
                </a:lnTo>
                <a:lnTo>
                  <a:pt x="113012" y="489227"/>
                </a:lnTo>
                <a:lnTo>
                  <a:pt x="138780" y="420021"/>
                </a:lnTo>
                <a:lnTo>
                  <a:pt x="471853" y="420021"/>
                </a:lnTo>
                <a:lnTo>
                  <a:pt x="438617" y="337930"/>
                </a:lnTo>
                <a:lnTo>
                  <a:pt x="167493" y="337930"/>
                </a:lnTo>
                <a:lnTo>
                  <a:pt x="247374" y="115220"/>
                </a:lnTo>
                <a:lnTo>
                  <a:pt x="348450" y="115220"/>
                </a:lnTo>
                <a:lnTo>
                  <a:pt x="343084" y="101967"/>
                </a:lnTo>
                <a:lnTo>
                  <a:pt x="338322" y="89567"/>
                </a:lnTo>
                <a:lnTo>
                  <a:pt x="323184" y="52594"/>
                </a:lnTo>
                <a:lnTo>
                  <a:pt x="300014" y="18681"/>
                </a:lnTo>
                <a:lnTo>
                  <a:pt x="259039" y="552"/>
                </a:lnTo>
                <a:lnTo>
                  <a:pt x="248110" y="0"/>
                </a:lnTo>
                <a:close/>
              </a:path>
              <a:path w="2488565" h="558165">
                <a:moveTo>
                  <a:pt x="471853" y="420021"/>
                </a:moveTo>
                <a:lnTo>
                  <a:pt x="358177" y="420021"/>
                </a:lnTo>
                <a:lnTo>
                  <a:pt x="383946" y="487754"/>
                </a:lnTo>
                <a:lnTo>
                  <a:pt x="399706" y="524428"/>
                </a:lnTo>
                <a:lnTo>
                  <a:pt x="425175" y="553279"/>
                </a:lnTo>
                <a:lnTo>
                  <a:pt x="431310" y="556469"/>
                </a:lnTo>
                <a:lnTo>
                  <a:pt x="438672" y="558064"/>
                </a:lnTo>
                <a:lnTo>
                  <a:pt x="447261" y="558064"/>
                </a:lnTo>
                <a:lnTo>
                  <a:pt x="456878" y="557190"/>
                </a:lnTo>
                <a:lnTo>
                  <a:pt x="457580" y="557190"/>
                </a:lnTo>
                <a:lnTo>
                  <a:pt x="467380" y="554291"/>
                </a:lnTo>
                <a:lnTo>
                  <a:pt x="467521" y="554291"/>
                </a:lnTo>
                <a:lnTo>
                  <a:pt x="476665" y="549368"/>
                </a:lnTo>
                <a:lnTo>
                  <a:pt x="499650" y="517204"/>
                </a:lnTo>
                <a:lnTo>
                  <a:pt x="500623" y="507839"/>
                </a:lnTo>
                <a:lnTo>
                  <a:pt x="499604" y="497624"/>
                </a:lnTo>
                <a:lnTo>
                  <a:pt x="496498" y="484533"/>
                </a:lnTo>
                <a:lnTo>
                  <a:pt x="491321" y="468727"/>
                </a:lnTo>
                <a:lnTo>
                  <a:pt x="484074" y="450206"/>
                </a:lnTo>
                <a:lnTo>
                  <a:pt x="471853" y="420021"/>
                </a:lnTo>
                <a:close/>
              </a:path>
              <a:path w="2488565" h="558165">
                <a:moveTo>
                  <a:pt x="348450" y="115220"/>
                </a:moveTo>
                <a:lnTo>
                  <a:pt x="247374" y="115220"/>
                </a:lnTo>
                <a:lnTo>
                  <a:pt x="328728" y="337930"/>
                </a:lnTo>
                <a:lnTo>
                  <a:pt x="438617" y="337930"/>
                </a:lnTo>
                <a:lnTo>
                  <a:pt x="348450" y="115220"/>
                </a:lnTo>
                <a:close/>
              </a:path>
              <a:path w="2488565" h="558165">
                <a:moveTo>
                  <a:pt x="694194" y="0"/>
                </a:moveTo>
                <a:lnTo>
                  <a:pt x="654277" y="24502"/>
                </a:lnTo>
                <a:lnTo>
                  <a:pt x="647444" y="61843"/>
                </a:lnTo>
                <a:lnTo>
                  <a:pt x="647444" y="500639"/>
                </a:lnTo>
                <a:lnTo>
                  <a:pt x="659960" y="543708"/>
                </a:lnTo>
                <a:lnTo>
                  <a:pt x="694194" y="558064"/>
                </a:lnTo>
                <a:lnTo>
                  <a:pt x="704226" y="557167"/>
                </a:lnTo>
                <a:lnTo>
                  <a:pt x="739013" y="525578"/>
                </a:lnTo>
                <a:lnTo>
                  <a:pt x="742418" y="500639"/>
                </a:lnTo>
                <a:lnTo>
                  <a:pt x="742418" y="490699"/>
                </a:lnTo>
                <a:lnTo>
                  <a:pt x="1001221" y="490699"/>
                </a:lnTo>
                <a:lnTo>
                  <a:pt x="1005323" y="484924"/>
                </a:lnTo>
                <a:lnTo>
                  <a:pt x="1007908" y="480392"/>
                </a:lnTo>
                <a:lnTo>
                  <a:pt x="846595" y="480392"/>
                </a:lnTo>
                <a:lnTo>
                  <a:pt x="825382" y="478390"/>
                </a:lnTo>
                <a:lnTo>
                  <a:pt x="789307" y="462377"/>
                </a:lnTo>
                <a:lnTo>
                  <a:pt x="762526" y="430443"/>
                </a:lnTo>
                <a:lnTo>
                  <a:pt x="748906" y="384244"/>
                </a:lnTo>
                <a:lnTo>
                  <a:pt x="747203" y="355968"/>
                </a:lnTo>
                <a:lnTo>
                  <a:pt x="748008" y="336251"/>
                </a:lnTo>
                <a:lnTo>
                  <a:pt x="760087" y="285658"/>
                </a:lnTo>
                <a:lnTo>
                  <a:pt x="784797" y="249007"/>
                </a:lnTo>
                <a:lnTo>
                  <a:pt x="819446" y="228508"/>
                </a:lnTo>
                <a:lnTo>
                  <a:pt x="846595" y="224551"/>
                </a:lnTo>
                <a:lnTo>
                  <a:pt x="1009392" y="224551"/>
                </a:lnTo>
                <a:lnTo>
                  <a:pt x="1007853" y="221675"/>
                </a:lnTo>
                <a:lnTo>
                  <a:pt x="1000011" y="210930"/>
                </a:lnTo>
                <a:lnTo>
                  <a:pt x="742418" y="210930"/>
                </a:lnTo>
                <a:lnTo>
                  <a:pt x="742418" y="57425"/>
                </a:lnTo>
                <a:lnTo>
                  <a:pt x="729902" y="15092"/>
                </a:lnTo>
                <a:lnTo>
                  <a:pt x="705279" y="989"/>
                </a:lnTo>
                <a:lnTo>
                  <a:pt x="705657" y="989"/>
                </a:lnTo>
                <a:lnTo>
                  <a:pt x="694194" y="0"/>
                </a:lnTo>
                <a:close/>
              </a:path>
              <a:path w="2488565" h="558165">
                <a:moveTo>
                  <a:pt x="1001221" y="490699"/>
                </a:moveTo>
                <a:lnTo>
                  <a:pt x="742418" y="490699"/>
                </a:lnTo>
                <a:lnTo>
                  <a:pt x="750165" y="499534"/>
                </a:lnTo>
                <a:lnTo>
                  <a:pt x="780242" y="528891"/>
                </a:lnTo>
                <a:lnTo>
                  <a:pt x="818434" y="549575"/>
                </a:lnTo>
                <a:lnTo>
                  <a:pt x="860561" y="557719"/>
                </a:lnTo>
                <a:lnTo>
                  <a:pt x="871995" y="558064"/>
                </a:lnTo>
                <a:lnTo>
                  <a:pt x="889636" y="557167"/>
                </a:lnTo>
                <a:lnTo>
                  <a:pt x="890251" y="557167"/>
                </a:lnTo>
                <a:lnTo>
                  <a:pt x="941201" y="542971"/>
                </a:lnTo>
                <a:lnTo>
                  <a:pt x="983305" y="512740"/>
                </a:lnTo>
                <a:lnTo>
                  <a:pt x="994946" y="499534"/>
                </a:lnTo>
                <a:lnTo>
                  <a:pt x="1001221" y="490699"/>
                </a:lnTo>
                <a:close/>
              </a:path>
              <a:path w="2488565" h="558165">
                <a:moveTo>
                  <a:pt x="1009392" y="224551"/>
                </a:moveTo>
                <a:lnTo>
                  <a:pt x="846595" y="224551"/>
                </a:lnTo>
                <a:lnTo>
                  <a:pt x="860146" y="225540"/>
                </a:lnTo>
                <a:lnTo>
                  <a:pt x="872824" y="228508"/>
                </a:lnTo>
                <a:lnTo>
                  <a:pt x="905507" y="249007"/>
                </a:lnTo>
                <a:lnTo>
                  <a:pt x="927949" y="284553"/>
                </a:lnTo>
                <a:lnTo>
                  <a:pt x="938647" y="333835"/>
                </a:lnTo>
                <a:lnTo>
                  <a:pt x="939237" y="349710"/>
                </a:lnTo>
                <a:lnTo>
                  <a:pt x="939361" y="353023"/>
                </a:lnTo>
                <a:lnTo>
                  <a:pt x="932458" y="407413"/>
                </a:lnTo>
                <a:lnTo>
                  <a:pt x="911752" y="447629"/>
                </a:lnTo>
                <a:lnTo>
                  <a:pt x="881842" y="472201"/>
                </a:lnTo>
                <a:lnTo>
                  <a:pt x="864759" y="478390"/>
                </a:lnTo>
                <a:lnTo>
                  <a:pt x="864475" y="478390"/>
                </a:lnTo>
                <a:lnTo>
                  <a:pt x="846595" y="480392"/>
                </a:lnTo>
                <a:lnTo>
                  <a:pt x="1007908" y="480392"/>
                </a:lnTo>
                <a:lnTo>
                  <a:pt x="1014365" y="469072"/>
                </a:lnTo>
                <a:lnTo>
                  <a:pt x="1028444" y="433641"/>
                </a:lnTo>
                <a:lnTo>
                  <a:pt x="1037278" y="393516"/>
                </a:lnTo>
                <a:lnTo>
                  <a:pt x="1040017" y="355968"/>
                </a:lnTo>
                <a:lnTo>
                  <a:pt x="1040114" y="353023"/>
                </a:lnTo>
                <a:lnTo>
                  <a:pt x="1034978" y="292100"/>
                </a:lnTo>
                <a:lnTo>
                  <a:pt x="1019242" y="242957"/>
                </a:lnTo>
                <a:lnTo>
                  <a:pt x="1009392" y="224551"/>
                </a:lnTo>
                <a:close/>
              </a:path>
              <a:path w="2488565" h="558165">
                <a:moveTo>
                  <a:pt x="873100" y="150191"/>
                </a:moveTo>
                <a:lnTo>
                  <a:pt x="833159" y="154148"/>
                </a:lnTo>
                <a:lnTo>
                  <a:pt x="785556" y="174624"/>
                </a:lnTo>
                <a:lnTo>
                  <a:pt x="742418" y="210930"/>
                </a:lnTo>
                <a:lnTo>
                  <a:pt x="1000011" y="210930"/>
                </a:lnTo>
                <a:lnTo>
                  <a:pt x="960712" y="174119"/>
                </a:lnTo>
                <a:lnTo>
                  <a:pt x="920034" y="156173"/>
                </a:lnTo>
                <a:lnTo>
                  <a:pt x="873100" y="150191"/>
                </a:lnTo>
                <a:close/>
              </a:path>
              <a:path w="2488565" h="558165">
                <a:moveTo>
                  <a:pt x="1371826" y="149455"/>
                </a:moveTo>
                <a:lnTo>
                  <a:pt x="1328844" y="153136"/>
                </a:lnTo>
                <a:lnTo>
                  <a:pt x="1289734" y="164179"/>
                </a:lnTo>
                <a:lnTo>
                  <a:pt x="1255315" y="181665"/>
                </a:lnTo>
                <a:lnTo>
                  <a:pt x="1214109" y="219535"/>
                </a:lnTo>
                <a:lnTo>
                  <a:pt x="1194047" y="251929"/>
                </a:lnTo>
                <a:lnTo>
                  <a:pt x="1180175" y="289638"/>
                </a:lnTo>
                <a:lnTo>
                  <a:pt x="1173178" y="331419"/>
                </a:lnTo>
                <a:lnTo>
                  <a:pt x="1172303" y="353760"/>
                </a:lnTo>
                <a:lnTo>
                  <a:pt x="1173037" y="372833"/>
                </a:lnTo>
                <a:lnTo>
                  <a:pt x="1173155" y="375916"/>
                </a:lnTo>
                <a:lnTo>
                  <a:pt x="1179938" y="417191"/>
                </a:lnTo>
                <a:lnTo>
                  <a:pt x="1193704" y="454578"/>
                </a:lnTo>
                <a:lnTo>
                  <a:pt x="1213950" y="486972"/>
                </a:lnTo>
                <a:lnTo>
                  <a:pt x="1255684" y="525486"/>
                </a:lnTo>
                <a:lnTo>
                  <a:pt x="1289734" y="543340"/>
                </a:lnTo>
                <a:lnTo>
                  <a:pt x="1328877" y="554475"/>
                </a:lnTo>
                <a:lnTo>
                  <a:pt x="1329181" y="554475"/>
                </a:lnTo>
                <a:lnTo>
                  <a:pt x="1349754" y="557167"/>
                </a:lnTo>
                <a:lnTo>
                  <a:pt x="1350134" y="557167"/>
                </a:lnTo>
                <a:lnTo>
                  <a:pt x="1371826" y="558064"/>
                </a:lnTo>
                <a:lnTo>
                  <a:pt x="1394259" y="557167"/>
                </a:lnTo>
                <a:lnTo>
                  <a:pt x="1435669" y="549989"/>
                </a:lnTo>
                <a:lnTo>
                  <a:pt x="1472413" y="535563"/>
                </a:lnTo>
                <a:lnTo>
                  <a:pt x="1517968" y="501742"/>
                </a:lnTo>
                <a:lnTo>
                  <a:pt x="1533309" y="483337"/>
                </a:lnTo>
                <a:lnTo>
                  <a:pt x="1371826" y="483337"/>
                </a:lnTo>
                <a:lnTo>
                  <a:pt x="1357215" y="482370"/>
                </a:lnTo>
                <a:lnTo>
                  <a:pt x="1319189" y="467876"/>
                </a:lnTo>
                <a:lnTo>
                  <a:pt x="1291717" y="436586"/>
                </a:lnTo>
                <a:lnTo>
                  <a:pt x="1276114" y="390663"/>
                </a:lnTo>
                <a:lnTo>
                  <a:pt x="1273169" y="353760"/>
                </a:lnTo>
                <a:lnTo>
                  <a:pt x="1273929" y="334502"/>
                </a:lnTo>
                <a:lnTo>
                  <a:pt x="1285315" y="284186"/>
                </a:lnTo>
                <a:lnTo>
                  <a:pt x="1309337" y="247742"/>
                </a:lnTo>
                <a:lnTo>
                  <a:pt x="1344126" y="227679"/>
                </a:lnTo>
                <a:lnTo>
                  <a:pt x="1371826" y="223815"/>
                </a:lnTo>
                <a:lnTo>
                  <a:pt x="1533157" y="223815"/>
                </a:lnTo>
                <a:lnTo>
                  <a:pt x="1530784" y="220409"/>
                </a:lnTo>
                <a:lnTo>
                  <a:pt x="1489163" y="182033"/>
                </a:lnTo>
                <a:lnTo>
                  <a:pt x="1454651" y="164179"/>
                </a:lnTo>
                <a:lnTo>
                  <a:pt x="1415355" y="153136"/>
                </a:lnTo>
                <a:lnTo>
                  <a:pt x="1394119" y="150375"/>
                </a:lnTo>
                <a:lnTo>
                  <a:pt x="1371826" y="149455"/>
                </a:lnTo>
                <a:close/>
              </a:path>
              <a:path w="2488565" h="558165">
                <a:moveTo>
                  <a:pt x="1533157" y="223815"/>
                </a:moveTo>
                <a:lnTo>
                  <a:pt x="1371826" y="223815"/>
                </a:lnTo>
                <a:lnTo>
                  <a:pt x="1393475" y="225954"/>
                </a:lnTo>
                <a:lnTo>
                  <a:pt x="1412779" y="232373"/>
                </a:lnTo>
                <a:lnTo>
                  <a:pt x="1444347" y="258049"/>
                </a:lnTo>
                <a:lnTo>
                  <a:pt x="1464773" y="299094"/>
                </a:lnTo>
                <a:lnTo>
                  <a:pt x="1471582" y="353760"/>
                </a:lnTo>
                <a:lnTo>
                  <a:pt x="1469880" y="382496"/>
                </a:lnTo>
                <a:lnTo>
                  <a:pt x="1456262" y="430167"/>
                </a:lnTo>
                <a:lnTo>
                  <a:pt x="1429737" y="464080"/>
                </a:lnTo>
                <a:lnTo>
                  <a:pt x="1393475" y="481197"/>
                </a:lnTo>
                <a:lnTo>
                  <a:pt x="1371826" y="483337"/>
                </a:lnTo>
                <a:lnTo>
                  <a:pt x="1533309" y="483337"/>
                </a:lnTo>
                <a:lnTo>
                  <a:pt x="1558459" y="436586"/>
                </a:lnTo>
                <a:lnTo>
                  <a:pt x="1568912" y="397105"/>
                </a:lnTo>
                <a:lnTo>
                  <a:pt x="1568952" y="396921"/>
                </a:lnTo>
                <a:lnTo>
                  <a:pt x="1571557" y="375916"/>
                </a:lnTo>
                <a:lnTo>
                  <a:pt x="1572448" y="353760"/>
                </a:lnTo>
                <a:lnTo>
                  <a:pt x="1571689" y="334502"/>
                </a:lnTo>
                <a:lnTo>
                  <a:pt x="1564581" y="290191"/>
                </a:lnTo>
                <a:lnTo>
                  <a:pt x="1550845" y="252803"/>
                </a:lnTo>
                <a:lnTo>
                  <a:pt x="1541620" y="235962"/>
                </a:lnTo>
                <a:lnTo>
                  <a:pt x="1533157" y="223815"/>
                </a:lnTo>
                <a:close/>
              </a:path>
              <a:path w="2488565" h="558165">
                <a:moveTo>
                  <a:pt x="2082590" y="488490"/>
                </a:moveTo>
                <a:lnTo>
                  <a:pt x="1988352" y="488490"/>
                </a:lnTo>
                <a:lnTo>
                  <a:pt x="1988352" y="501375"/>
                </a:lnTo>
                <a:lnTo>
                  <a:pt x="2001597" y="543340"/>
                </a:lnTo>
                <a:lnTo>
                  <a:pt x="2017128" y="554475"/>
                </a:lnTo>
                <a:lnTo>
                  <a:pt x="2017265" y="554475"/>
                </a:lnTo>
                <a:lnTo>
                  <a:pt x="2026039" y="557167"/>
                </a:lnTo>
                <a:lnTo>
                  <a:pt x="2026210" y="557167"/>
                </a:lnTo>
                <a:lnTo>
                  <a:pt x="2035837" y="558064"/>
                </a:lnTo>
                <a:lnTo>
                  <a:pt x="2045659" y="557167"/>
                </a:lnTo>
                <a:lnTo>
                  <a:pt x="2079276" y="525762"/>
                </a:lnTo>
                <a:lnTo>
                  <a:pt x="2082544" y="501375"/>
                </a:lnTo>
                <a:lnTo>
                  <a:pt x="2082590" y="488490"/>
                </a:lnTo>
                <a:close/>
              </a:path>
              <a:path w="2488565" h="558165">
                <a:moveTo>
                  <a:pt x="1774107" y="149455"/>
                </a:moveTo>
                <a:lnTo>
                  <a:pt x="1738024" y="164547"/>
                </a:lnTo>
                <a:lnTo>
                  <a:pt x="1724412" y="209458"/>
                </a:lnTo>
                <a:lnTo>
                  <a:pt x="1724525" y="411324"/>
                </a:lnTo>
                <a:lnTo>
                  <a:pt x="1729103" y="461618"/>
                </a:lnTo>
                <a:lnTo>
                  <a:pt x="1743186" y="500639"/>
                </a:lnTo>
                <a:lnTo>
                  <a:pt x="1774206" y="533999"/>
                </a:lnTo>
                <a:lnTo>
                  <a:pt x="1818645" y="553555"/>
                </a:lnTo>
                <a:lnTo>
                  <a:pt x="1853246" y="557328"/>
                </a:lnTo>
                <a:lnTo>
                  <a:pt x="1867925" y="556845"/>
                </a:lnTo>
                <a:lnTo>
                  <a:pt x="1906993" y="549597"/>
                </a:lnTo>
                <a:lnTo>
                  <a:pt x="1950426" y="526774"/>
                </a:lnTo>
                <a:lnTo>
                  <a:pt x="1979214" y="499442"/>
                </a:lnTo>
                <a:lnTo>
                  <a:pt x="1988352" y="488490"/>
                </a:lnTo>
                <a:lnTo>
                  <a:pt x="2082590" y="488490"/>
                </a:lnTo>
                <a:lnTo>
                  <a:pt x="2082590" y="479656"/>
                </a:lnTo>
                <a:lnTo>
                  <a:pt x="1893370" y="479656"/>
                </a:lnTo>
                <a:lnTo>
                  <a:pt x="1880970" y="478827"/>
                </a:lnTo>
                <a:lnTo>
                  <a:pt x="1844808" y="458972"/>
                </a:lnTo>
                <a:lnTo>
                  <a:pt x="1828219" y="416570"/>
                </a:lnTo>
                <a:lnTo>
                  <a:pt x="1824901" y="370325"/>
                </a:lnTo>
                <a:lnTo>
                  <a:pt x="1824901" y="209458"/>
                </a:lnTo>
                <a:lnTo>
                  <a:pt x="1824027" y="195469"/>
                </a:lnTo>
                <a:lnTo>
                  <a:pt x="1803369" y="157944"/>
                </a:lnTo>
                <a:lnTo>
                  <a:pt x="1784966" y="150398"/>
                </a:lnTo>
                <a:lnTo>
                  <a:pt x="1774107" y="149455"/>
                </a:lnTo>
                <a:close/>
              </a:path>
              <a:path w="2488565" h="558165">
                <a:moveTo>
                  <a:pt x="2032884" y="149455"/>
                </a:moveTo>
                <a:lnTo>
                  <a:pt x="1996446" y="164547"/>
                </a:lnTo>
                <a:lnTo>
                  <a:pt x="1982457" y="209458"/>
                </a:lnTo>
                <a:lnTo>
                  <a:pt x="1982457" y="331673"/>
                </a:lnTo>
                <a:lnTo>
                  <a:pt x="1981928" y="364573"/>
                </a:lnTo>
                <a:lnTo>
                  <a:pt x="1977695" y="411324"/>
                </a:lnTo>
                <a:lnTo>
                  <a:pt x="1960644" y="447169"/>
                </a:lnTo>
                <a:lnTo>
                  <a:pt x="1929818" y="471166"/>
                </a:lnTo>
                <a:lnTo>
                  <a:pt x="1905392" y="478827"/>
                </a:lnTo>
                <a:lnTo>
                  <a:pt x="1904360" y="478827"/>
                </a:lnTo>
                <a:lnTo>
                  <a:pt x="1893370" y="479656"/>
                </a:lnTo>
                <a:lnTo>
                  <a:pt x="2082590" y="479656"/>
                </a:lnTo>
                <a:lnTo>
                  <a:pt x="2082590" y="209458"/>
                </a:lnTo>
                <a:lnTo>
                  <a:pt x="2081746" y="195469"/>
                </a:lnTo>
                <a:lnTo>
                  <a:pt x="2081738" y="195331"/>
                </a:lnTo>
                <a:lnTo>
                  <a:pt x="2079221" y="183321"/>
                </a:lnTo>
                <a:lnTo>
                  <a:pt x="2079183" y="183137"/>
                </a:lnTo>
                <a:lnTo>
                  <a:pt x="2053136" y="153228"/>
                </a:lnTo>
                <a:lnTo>
                  <a:pt x="2043562" y="150398"/>
                </a:lnTo>
                <a:lnTo>
                  <a:pt x="2032884" y="149455"/>
                </a:lnTo>
                <a:close/>
              </a:path>
              <a:path w="2488565" h="558165">
                <a:moveTo>
                  <a:pt x="2375534" y="230808"/>
                </a:moveTo>
                <a:lnTo>
                  <a:pt x="2275034" y="230808"/>
                </a:lnTo>
                <a:lnTo>
                  <a:pt x="2275097" y="426716"/>
                </a:lnTo>
                <a:lnTo>
                  <a:pt x="2275475" y="444938"/>
                </a:lnTo>
                <a:lnTo>
                  <a:pt x="2275495" y="445904"/>
                </a:lnTo>
                <a:lnTo>
                  <a:pt x="2282395" y="498430"/>
                </a:lnTo>
                <a:lnTo>
                  <a:pt x="2303313" y="533562"/>
                </a:lnTo>
                <a:lnTo>
                  <a:pt x="2344426" y="554107"/>
                </a:lnTo>
                <a:lnTo>
                  <a:pt x="2385837" y="558064"/>
                </a:lnTo>
                <a:lnTo>
                  <a:pt x="2409235" y="557259"/>
                </a:lnTo>
                <a:lnTo>
                  <a:pt x="2447339" y="550817"/>
                </a:lnTo>
                <a:lnTo>
                  <a:pt x="2481919" y="529443"/>
                </a:lnTo>
                <a:lnTo>
                  <a:pt x="2488546" y="508001"/>
                </a:lnTo>
                <a:lnTo>
                  <a:pt x="2487924" y="501121"/>
                </a:lnTo>
                <a:lnTo>
                  <a:pt x="2398601" y="480392"/>
                </a:lnTo>
                <a:lnTo>
                  <a:pt x="2390748" y="477815"/>
                </a:lnTo>
                <a:lnTo>
                  <a:pt x="2376452" y="445904"/>
                </a:lnTo>
                <a:lnTo>
                  <a:pt x="2376364" y="444938"/>
                </a:lnTo>
                <a:lnTo>
                  <a:pt x="2375903" y="436494"/>
                </a:lnTo>
                <a:lnTo>
                  <a:pt x="2375626" y="426716"/>
                </a:lnTo>
                <a:lnTo>
                  <a:pt x="2375534" y="230808"/>
                </a:lnTo>
                <a:close/>
              </a:path>
              <a:path w="2488565" h="558165">
                <a:moveTo>
                  <a:pt x="2464986" y="474134"/>
                </a:moveTo>
                <a:lnTo>
                  <a:pt x="2451238" y="474134"/>
                </a:lnTo>
                <a:lnTo>
                  <a:pt x="2443385" y="475238"/>
                </a:lnTo>
                <a:lnTo>
                  <a:pt x="2433322" y="477447"/>
                </a:lnTo>
                <a:lnTo>
                  <a:pt x="2423270" y="479410"/>
                </a:lnTo>
                <a:lnTo>
                  <a:pt x="2415292" y="480392"/>
                </a:lnTo>
                <a:lnTo>
                  <a:pt x="2475060" y="480392"/>
                </a:lnTo>
                <a:lnTo>
                  <a:pt x="2472222" y="477447"/>
                </a:lnTo>
                <a:lnTo>
                  <a:pt x="2464986" y="474134"/>
                </a:lnTo>
                <a:close/>
              </a:path>
              <a:path w="2488565" h="558165">
                <a:moveTo>
                  <a:pt x="2412349" y="158289"/>
                </a:moveTo>
                <a:lnTo>
                  <a:pt x="2263998" y="158289"/>
                </a:lnTo>
                <a:lnTo>
                  <a:pt x="2253249" y="158933"/>
                </a:lnTo>
                <a:lnTo>
                  <a:pt x="2220190" y="180008"/>
                </a:lnTo>
                <a:lnTo>
                  <a:pt x="2217245" y="194365"/>
                </a:lnTo>
                <a:lnTo>
                  <a:pt x="2217958" y="201935"/>
                </a:lnTo>
                <a:lnTo>
                  <a:pt x="2251572" y="230164"/>
                </a:lnTo>
                <a:lnTo>
                  <a:pt x="2261788" y="230808"/>
                </a:lnTo>
                <a:lnTo>
                  <a:pt x="2394308" y="230808"/>
                </a:lnTo>
                <a:lnTo>
                  <a:pt x="2439950" y="222710"/>
                </a:lnTo>
                <a:lnTo>
                  <a:pt x="2456149" y="194365"/>
                </a:lnTo>
                <a:lnTo>
                  <a:pt x="2455436" y="186818"/>
                </a:lnTo>
                <a:lnTo>
                  <a:pt x="2422378" y="158933"/>
                </a:lnTo>
                <a:lnTo>
                  <a:pt x="2412349" y="158289"/>
                </a:lnTo>
                <a:close/>
              </a:path>
              <a:path w="2488565" h="558165">
                <a:moveTo>
                  <a:pt x="2325106" y="12883"/>
                </a:moveTo>
                <a:lnTo>
                  <a:pt x="2287432" y="29203"/>
                </a:lnTo>
                <a:lnTo>
                  <a:pt x="2283505" y="36075"/>
                </a:lnTo>
                <a:lnTo>
                  <a:pt x="2279578" y="42701"/>
                </a:lnTo>
                <a:lnTo>
                  <a:pt x="2275103" y="86437"/>
                </a:lnTo>
                <a:lnTo>
                  <a:pt x="2275034" y="158289"/>
                </a:lnTo>
                <a:lnTo>
                  <a:pt x="2375534" y="158289"/>
                </a:lnTo>
                <a:lnTo>
                  <a:pt x="2375481" y="86437"/>
                </a:lnTo>
                <a:lnTo>
                  <a:pt x="2370819" y="44081"/>
                </a:lnTo>
                <a:lnTo>
                  <a:pt x="2343322" y="16472"/>
                </a:lnTo>
                <a:lnTo>
                  <a:pt x="2334443" y="13780"/>
                </a:lnTo>
                <a:lnTo>
                  <a:pt x="2325106" y="12883"/>
                </a:lnTo>
                <a:close/>
              </a:path>
            </a:pathLst>
          </a:custGeom>
          <a:solidFill>
            <a:srgbClr val="313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94822" y="885650"/>
            <a:ext cx="2036445" cy="558165"/>
          </a:xfrm>
          <a:custGeom>
            <a:avLst/>
            <a:gdLst/>
            <a:ahLst/>
            <a:cxnLst/>
            <a:rect l="l" t="t" r="r" b="b"/>
            <a:pathLst>
              <a:path w="2036445" h="558165">
                <a:moveTo>
                  <a:pt x="209459" y="9202"/>
                </a:moveTo>
                <a:lnTo>
                  <a:pt x="66992" y="9202"/>
                </a:lnTo>
                <a:lnTo>
                  <a:pt x="50542" y="10192"/>
                </a:lnTo>
                <a:lnTo>
                  <a:pt x="8905" y="34165"/>
                </a:lnTo>
                <a:lnTo>
                  <a:pt x="0" y="76199"/>
                </a:lnTo>
                <a:lnTo>
                  <a:pt x="0" y="471925"/>
                </a:lnTo>
                <a:lnTo>
                  <a:pt x="248" y="483107"/>
                </a:lnTo>
                <a:lnTo>
                  <a:pt x="276" y="484395"/>
                </a:lnTo>
                <a:lnTo>
                  <a:pt x="1105" y="495669"/>
                </a:lnTo>
                <a:lnTo>
                  <a:pt x="2452" y="505493"/>
                </a:lnTo>
                <a:lnTo>
                  <a:pt x="2486" y="505746"/>
                </a:lnTo>
                <a:lnTo>
                  <a:pt x="24292" y="540027"/>
                </a:lnTo>
                <a:lnTo>
                  <a:pt x="69202" y="548861"/>
                </a:lnTo>
                <a:lnTo>
                  <a:pt x="211668" y="548861"/>
                </a:lnTo>
                <a:lnTo>
                  <a:pt x="263087" y="546170"/>
                </a:lnTo>
                <a:lnTo>
                  <a:pt x="307103" y="537542"/>
                </a:lnTo>
                <a:lnTo>
                  <a:pt x="346512" y="521138"/>
                </a:lnTo>
                <a:lnTo>
                  <a:pt x="381370" y="496221"/>
                </a:lnTo>
                <a:lnTo>
                  <a:pt x="411692" y="461986"/>
                </a:lnTo>
                <a:lnTo>
                  <a:pt x="109326" y="461986"/>
                </a:lnTo>
                <a:lnTo>
                  <a:pt x="109326" y="95710"/>
                </a:lnTo>
                <a:lnTo>
                  <a:pt x="410841" y="95710"/>
                </a:lnTo>
                <a:lnTo>
                  <a:pt x="407298" y="90026"/>
                </a:lnTo>
                <a:lnTo>
                  <a:pt x="376951" y="58161"/>
                </a:lnTo>
                <a:lnTo>
                  <a:pt x="342716" y="34326"/>
                </a:lnTo>
                <a:lnTo>
                  <a:pt x="304797" y="19509"/>
                </a:lnTo>
                <a:lnTo>
                  <a:pt x="261086" y="11779"/>
                </a:lnTo>
                <a:lnTo>
                  <a:pt x="236262" y="9847"/>
                </a:lnTo>
                <a:lnTo>
                  <a:pt x="209459" y="9202"/>
                </a:lnTo>
                <a:close/>
              </a:path>
              <a:path w="2036445" h="558165">
                <a:moveTo>
                  <a:pt x="410841" y="95710"/>
                </a:moveTo>
                <a:lnTo>
                  <a:pt x="181481" y="95710"/>
                </a:lnTo>
                <a:lnTo>
                  <a:pt x="205590" y="96400"/>
                </a:lnTo>
                <a:lnTo>
                  <a:pt x="227860" y="98470"/>
                </a:lnTo>
                <a:lnTo>
                  <a:pt x="266881" y="106753"/>
                </a:lnTo>
                <a:lnTo>
                  <a:pt x="313472" y="139124"/>
                </a:lnTo>
                <a:lnTo>
                  <a:pt x="336778" y="179571"/>
                </a:lnTo>
                <a:lnTo>
                  <a:pt x="348930" y="239390"/>
                </a:lnTo>
                <a:lnTo>
                  <a:pt x="350450" y="276824"/>
                </a:lnTo>
                <a:lnTo>
                  <a:pt x="347021" y="329326"/>
                </a:lnTo>
                <a:lnTo>
                  <a:pt x="336737" y="373454"/>
                </a:lnTo>
                <a:lnTo>
                  <a:pt x="319594" y="409207"/>
                </a:lnTo>
                <a:lnTo>
                  <a:pt x="289245" y="441625"/>
                </a:lnTo>
                <a:lnTo>
                  <a:pt x="250597" y="457937"/>
                </a:lnTo>
                <a:lnTo>
                  <a:pt x="201239" y="461986"/>
                </a:lnTo>
                <a:lnTo>
                  <a:pt x="411692" y="461986"/>
                </a:lnTo>
                <a:lnTo>
                  <a:pt x="434906" y="422114"/>
                </a:lnTo>
                <a:lnTo>
                  <a:pt x="447973" y="385855"/>
                </a:lnTo>
                <a:lnTo>
                  <a:pt x="456486" y="345684"/>
                </a:lnTo>
                <a:lnTo>
                  <a:pt x="460723" y="301326"/>
                </a:lnTo>
                <a:lnTo>
                  <a:pt x="461252" y="277560"/>
                </a:lnTo>
                <a:lnTo>
                  <a:pt x="457880" y="221665"/>
                </a:lnTo>
                <a:lnTo>
                  <a:pt x="447763" y="171777"/>
                </a:lnTo>
                <a:lnTo>
                  <a:pt x="430903" y="127898"/>
                </a:lnTo>
                <a:lnTo>
                  <a:pt x="410841" y="95710"/>
                </a:lnTo>
                <a:close/>
              </a:path>
              <a:path w="2036445" h="558165">
                <a:moveTo>
                  <a:pt x="673215" y="0"/>
                </a:moveTo>
                <a:lnTo>
                  <a:pt x="636399" y="15460"/>
                </a:lnTo>
                <a:lnTo>
                  <a:pt x="623520" y="61107"/>
                </a:lnTo>
                <a:lnTo>
                  <a:pt x="623520" y="496957"/>
                </a:lnTo>
                <a:lnTo>
                  <a:pt x="626578" y="523278"/>
                </a:lnTo>
                <a:lnTo>
                  <a:pt x="626626" y="523691"/>
                </a:lnTo>
                <a:lnTo>
                  <a:pt x="635854" y="542604"/>
                </a:lnTo>
                <a:lnTo>
                  <a:pt x="635943" y="542787"/>
                </a:lnTo>
                <a:lnTo>
                  <a:pt x="651473" y="554245"/>
                </a:lnTo>
                <a:lnTo>
                  <a:pt x="673215" y="558064"/>
                </a:lnTo>
                <a:lnTo>
                  <a:pt x="684509" y="557098"/>
                </a:lnTo>
                <a:lnTo>
                  <a:pt x="694312" y="554245"/>
                </a:lnTo>
                <a:lnTo>
                  <a:pt x="703097" y="549368"/>
                </a:lnTo>
                <a:lnTo>
                  <a:pt x="710386" y="542604"/>
                </a:lnTo>
                <a:lnTo>
                  <a:pt x="716255" y="533953"/>
                </a:lnTo>
                <a:lnTo>
                  <a:pt x="716349" y="533815"/>
                </a:lnTo>
                <a:lnTo>
                  <a:pt x="720439" y="523691"/>
                </a:lnTo>
                <a:lnTo>
                  <a:pt x="720531" y="523462"/>
                </a:lnTo>
                <a:lnTo>
                  <a:pt x="720606" y="523278"/>
                </a:lnTo>
                <a:lnTo>
                  <a:pt x="723130" y="511130"/>
                </a:lnTo>
                <a:lnTo>
                  <a:pt x="723158" y="510991"/>
                </a:lnTo>
                <a:lnTo>
                  <a:pt x="724009" y="496957"/>
                </a:lnTo>
                <a:lnTo>
                  <a:pt x="724009" y="364067"/>
                </a:lnTo>
                <a:lnTo>
                  <a:pt x="724515" y="337539"/>
                </a:lnTo>
                <a:lnTo>
                  <a:pt x="728568" y="297599"/>
                </a:lnTo>
                <a:lnTo>
                  <a:pt x="745453" y="260534"/>
                </a:lnTo>
                <a:lnTo>
                  <a:pt x="775316" y="235824"/>
                </a:lnTo>
                <a:lnTo>
                  <a:pt x="812729" y="227128"/>
                </a:lnTo>
                <a:lnTo>
                  <a:pt x="970628" y="227128"/>
                </a:lnTo>
                <a:lnTo>
                  <a:pt x="968558" y="222066"/>
                </a:lnTo>
                <a:lnTo>
                  <a:pt x="963656" y="212771"/>
                </a:lnTo>
                <a:lnTo>
                  <a:pt x="962013" y="210194"/>
                </a:lnTo>
                <a:lnTo>
                  <a:pt x="724009" y="210194"/>
                </a:lnTo>
                <a:lnTo>
                  <a:pt x="724009" y="61107"/>
                </a:lnTo>
                <a:lnTo>
                  <a:pt x="710386" y="15460"/>
                </a:lnTo>
                <a:lnTo>
                  <a:pt x="684509" y="966"/>
                </a:lnTo>
                <a:lnTo>
                  <a:pt x="673215" y="0"/>
                </a:lnTo>
                <a:close/>
              </a:path>
              <a:path w="2036445" h="558165">
                <a:moveTo>
                  <a:pt x="970628" y="227128"/>
                </a:moveTo>
                <a:lnTo>
                  <a:pt x="812729" y="227128"/>
                </a:lnTo>
                <a:lnTo>
                  <a:pt x="831182" y="228761"/>
                </a:lnTo>
                <a:lnTo>
                  <a:pt x="846412" y="233662"/>
                </a:lnTo>
                <a:lnTo>
                  <a:pt x="858421" y="241829"/>
                </a:lnTo>
                <a:lnTo>
                  <a:pt x="867209" y="253264"/>
                </a:lnTo>
                <a:lnTo>
                  <a:pt x="873489" y="267551"/>
                </a:lnTo>
                <a:lnTo>
                  <a:pt x="877855" y="284186"/>
                </a:lnTo>
                <a:lnTo>
                  <a:pt x="877975" y="284646"/>
                </a:lnTo>
                <a:lnTo>
                  <a:pt x="880667" y="304547"/>
                </a:lnTo>
                <a:lnTo>
                  <a:pt x="881564" y="327255"/>
                </a:lnTo>
                <a:lnTo>
                  <a:pt x="881564" y="496957"/>
                </a:lnTo>
                <a:lnTo>
                  <a:pt x="884622" y="523278"/>
                </a:lnTo>
                <a:lnTo>
                  <a:pt x="884670" y="523691"/>
                </a:lnTo>
                <a:lnTo>
                  <a:pt x="893898" y="542604"/>
                </a:lnTo>
                <a:lnTo>
                  <a:pt x="893988" y="542787"/>
                </a:lnTo>
                <a:lnTo>
                  <a:pt x="909518" y="554245"/>
                </a:lnTo>
                <a:lnTo>
                  <a:pt x="931259" y="558064"/>
                </a:lnTo>
                <a:lnTo>
                  <a:pt x="942095" y="557098"/>
                </a:lnTo>
                <a:lnTo>
                  <a:pt x="973826" y="533953"/>
                </a:lnTo>
                <a:lnTo>
                  <a:pt x="978102" y="523691"/>
                </a:lnTo>
                <a:lnTo>
                  <a:pt x="978197" y="523462"/>
                </a:lnTo>
                <a:lnTo>
                  <a:pt x="980822" y="511130"/>
                </a:lnTo>
                <a:lnTo>
                  <a:pt x="981697" y="496957"/>
                </a:lnTo>
                <a:lnTo>
                  <a:pt x="981585" y="297599"/>
                </a:lnTo>
                <a:lnTo>
                  <a:pt x="978012" y="253264"/>
                </a:lnTo>
                <a:lnTo>
                  <a:pt x="975793" y="242588"/>
                </a:lnTo>
                <a:lnTo>
                  <a:pt x="975736" y="242312"/>
                </a:lnTo>
                <a:lnTo>
                  <a:pt x="972585" y="231913"/>
                </a:lnTo>
                <a:lnTo>
                  <a:pt x="970628" y="227128"/>
                </a:lnTo>
                <a:close/>
              </a:path>
              <a:path w="2036445" h="558165">
                <a:moveTo>
                  <a:pt x="849167" y="149455"/>
                </a:moveTo>
                <a:lnTo>
                  <a:pt x="801682" y="156081"/>
                </a:lnTo>
                <a:lnTo>
                  <a:pt x="761191" y="175222"/>
                </a:lnTo>
                <a:lnTo>
                  <a:pt x="724009" y="210194"/>
                </a:lnTo>
                <a:lnTo>
                  <a:pt x="962013" y="210194"/>
                </a:lnTo>
                <a:lnTo>
                  <a:pt x="931010" y="174671"/>
                </a:lnTo>
                <a:lnTo>
                  <a:pt x="885246" y="153504"/>
                </a:lnTo>
                <a:lnTo>
                  <a:pt x="849167" y="149455"/>
                </a:lnTo>
                <a:close/>
              </a:path>
              <a:path w="2036445" h="558165">
                <a:moveTo>
                  <a:pt x="1282429" y="557282"/>
                </a:moveTo>
                <a:lnTo>
                  <a:pt x="1248416" y="557282"/>
                </a:lnTo>
                <a:lnTo>
                  <a:pt x="1263961" y="558064"/>
                </a:lnTo>
                <a:lnTo>
                  <a:pt x="1282429" y="557282"/>
                </a:lnTo>
                <a:close/>
              </a:path>
              <a:path w="2036445" h="558165">
                <a:moveTo>
                  <a:pt x="1518103" y="501375"/>
                </a:moveTo>
                <a:lnTo>
                  <a:pt x="1410847" y="501375"/>
                </a:lnTo>
                <a:lnTo>
                  <a:pt x="1419197" y="514374"/>
                </a:lnTo>
                <a:lnTo>
                  <a:pt x="1450437" y="549989"/>
                </a:lnTo>
                <a:lnTo>
                  <a:pt x="1466042" y="557282"/>
                </a:lnTo>
                <a:lnTo>
                  <a:pt x="1466703" y="557282"/>
                </a:lnTo>
                <a:lnTo>
                  <a:pt x="1473421" y="558064"/>
                </a:lnTo>
                <a:lnTo>
                  <a:pt x="1512629" y="538945"/>
                </a:lnTo>
                <a:lnTo>
                  <a:pt x="1520917" y="517204"/>
                </a:lnTo>
                <a:lnTo>
                  <a:pt x="1520318" y="511429"/>
                </a:lnTo>
                <a:lnTo>
                  <a:pt x="1518521" y="502939"/>
                </a:lnTo>
                <a:lnTo>
                  <a:pt x="1518103" y="501375"/>
                </a:lnTo>
                <a:close/>
              </a:path>
              <a:path w="2036445" h="558165">
                <a:moveTo>
                  <a:pt x="1488888" y="218753"/>
                </a:moveTo>
                <a:lnTo>
                  <a:pt x="1331081" y="218753"/>
                </a:lnTo>
                <a:lnTo>
                  <a:pt x="1349849" y="219834"/>
                </a:lnTo>
                <a:lnTo>
                  <a:pt x="1366391" y="223354"/>
                </a:lnTo>
                <a:lnTo>
                  <a:pt x="1399249" y="261178"/>
                </a:lnTo>
                <a:lnTo>
                  <a:pt x="1404225" y="295666"/>
                </a:lnTo>
                <a:lnTo>
                  <a:pt x="1403977" y="295666"/>
                </a:lnTo>
                <a:lnTo>
                  <a:pt x="1388663" y="300037"/>
                </a:lnTo>
                <a:lnTo>
                  <a:pt x="1345320" y="311426"/>
                </a:lnTo>
                <a:lnTo>
                  <a:pt x="1233040" y="335354"/>
                </a:lnTo>
                <a:lnTo>
                  <a:pt x="1211438" y="341520"/>
                </a:lnTo>
                <a:lnTo>
                  <a:pt x="1175549" y="361030"/>
                </a:lnTo>
                <a:lnTo>
                  <a:pt x="1149795" y="389743"/>
                </a:lnTo>
                <a:lnTo>
                  <a:pt x="1135127" y="444684"/>
                </a:lnTo>
                <a:lnTo>
                  <a:pt x="1136038" y="458489"/>
                </a:lnTo>
                <a:lnTo>
                  <a:pt x="1136117" y="459685"/>
                </a:lnTo>
                <a:lnTo>
                  <a:pt x="1150949" y="501375"/>
                </a:lnTo>
                <a:lnTo>
                  <a:pt x="1182153" y="534574"/>
                </a:lnTo>
                <a:lnTo>
                  <a:pt x="1227618" y="554291"/>
                </a:lnTo>
                <a:lnTo>
                  <a:pt x="1246217" y="557282"/>
                </a:lnTo>
                <a:lnTo>
                  <a:pt x="1283916" y="557282"/>
                </a:lnTo>
                <a:lnTo>
                  <a:pt x="1322707" y="550196"/>
                </a:lnTo>
                <a:lnTo>
                  <a:pt x="1374950" y="526222"/>
                </a:lnTo>
                <a:lnTo>
                  <a:pt x="1410847" y="501375"/>
                </a:lnTo>
                <a:lnTo>
                  <a:pt x="1518103" y="501375"/>
                </a:lnTo>
                <a:lnTo>
                  <a:pt x="1515644" y="492172"/>
                </a:lnTo>
                <a:lnTo>
                  <a:pt x="1298567" y="492172"/>
                </a:lnTo>
                <a:lnTo>
                  <a:pt x="1285247" y="491182"/>
                </a:lnTo>
                <a:lnTo>
                  <a:pt x="1245720" y="467830"/>
                </a:lnTo>
                <a:lnTo>
                  <a:pt x="1235993" y="437322"/>
                </a:lnTo>
                <a:lnTo>
                  <a:pt x="1236912" y="426900"/>
                </a:lnTo>
                <a:lnTo>
                  <a:pt x="1265807" y="392688"/>
                </a:lnTo>
                <a:lnTo>
                  <a:pt x="1304275" y="381000"/>
                </a:lnTo>
                <a:lnTo>
                  <a:pt x="1339802" y="373270"/>
                </a:lnTo>
                <a:lnTo>
                  <a:pt x="1359701" y="368737"/>
                </a:lnTo>
                <a:lnTo>
                  <a:pt x="1377071" y="364343"/>
                </a:lnTo>
                <a:lnTo>
                  <a:pt x="1391911" y="360087"/>
                </a:lnTo>
                <a:lnTo>
                  <a:pt x="1404219" y="355968"/>
                </a:lnTo>
                <a:lnTo>
                  <a:pt x="1502603" y="355968"/>
                </a:lnTo>
                <a:lnTo>
                  <a:pt x="1502673" y="350078"/>
                </a:lnTo>
                <a:lnTo>
                  <a:pt x="1502795" y="331765"/>
                </a:lnTo>
                <a:lnTo>
                  <a:pt x="1502875" y="303696"/>
                </a:lnTo>
                <a:lnTo>
                  <a:pt x="1501985" y="279768"/>
                </a:lnTo>
                <a:lnTo>
                  <a:pt x="1501886" y="277099"/>
                </a:lnTo>
                <a:lnTo>
                  <a:pt x="1498917" y="253264"/>
                </a:lnTo>
                <a:lnTo>
                  <a:pt x="1493970" y="232189"/>
                </a:lnTo>
                <a:lnTo>
                  <a:pt x="1488888" y="218753"/>
                </a:lnTo>
                <a:close/>
              </a:path>
              <a:path w="2036445" h="558165">
                <a:moveTo>
                  <a:pt x="1502603" y="355968"/>
                </a:moveTo>
                <a:lnTo>
                  <a:pt x="1404219" y="355968"/>
                </a:lnTo>
                <a:lnTo>
                  <a:pt x="1404115" y="373270"/>
                </a:lnTo>
                <a:lnTo>
                  <a:pt x="1404077" y="374374"/>
                </a:lnTo>
                <a:lnTo>
                  <a:pt x="1403970" y="377411"/>
                </a:lnTo>
                <a:lnTo>
                  <a:pt x="1403844" y="381000"/>
                </a:lnTo>
                <a:lnTo>
                  <a:pt x="1403738" y="384037"/>
                </a:lnTo>
                <a:lnTo>
                  <a:pt x="1403651" y="386522"/>
                </a:lnTo>
                <a:lnTo>
                  <a:pt x="1403561" y="389076"/>
                </a:lnTo>
                <a:lnTo>
                  <a:pt x="1403434" y="392688"/>
                </a:lnTo>
                <a:lnTo>
                  <a:pt x="1396554" y="432168"/>
                </a:lnTo>
                <a:lnTo>
                  <a:pt x="1375413" y="464195"/>
                </a:lnTo>
                <a:lnTo>
                  <a:pt x="1340603" y="484924"/>
                </a:lnTo>
                <a:lnTo>
                  <a:pt x="1298567" y="492172"/>
                </a:lnTo>
                <a:lnTo>
                  <a:pt x="1515644" y="492172"/>
                </a:lnTo>
                <a:lnTo>
                  <a:pt x="1504442" y="447537"/>
                </a:lnTo>
                <a:lnTo>
                  <a:pt x="1502142" y="418548"/>
                </a:lnTo>
                <a:lnTo>
                  <a:pt x="1502237" y="409782"/>
                </a:lnTo>
                <a:lnTo>
                  <a:pt x="1502354" y="397358"/>
                </a:lnTo>
                <a:lnTo>
                  <a:pt x="1502475" y="373270"/>
                </a:lnTo>
                <a:lnTo>
                  <a:pt x="1502553" y="360087"/>
                </a:lnTo>
                <a:lnTo>
                  <a:pt x="1502603" y="355968"/>
                </a:lnTo>
                <a:close/>
              </a:path>
              <a:path w="2036445" h="558165">
                <a:moveTo>
                  <a:pt x="1329488" y="148719"/>
                </a:moveTo>
                <a:lnTo>
                  <a:pt x="1275099" y="152768"/>
                </a:lnTo>
                <a:lnTo>
                  <a:pt x="1230465" y="164916"/>
                </a:lnTo>
                <a:lnTo>
                  <a:pt x="1195957" y="183321"/>
                </a:lnTo>
                <a:lnTo>
                  <a:pt x="1163720" y="218753"/>
                </a:lnTo>
                <a:lnTo>
                  <a:pt x="1153158" y="257681"/>
                </a:lnTo>
                <a:lnTo>
                  <a:pt x="1153918" y="265780"/>
                </a:lnTo>
                <a:lnTo>
                  <a:pt x="1186568" y="295666"/>
                </a:lnTo>
                <a:lnTo>
                  <a:pt x="1194759" y="296333"/>
                </a:lnTo>
                <a:lnTo>
                  <a:pt x="1207272" y="296333"/>
                </a:lnTo>
                <a:lnTo>
                  <a:pt x="1238569" y="261362"/>
                </a:lnTo>
                <a:lnTo>
                  <a:pt x="1245882" y="251354"/>
                </a:lnTo>
                <a:lnTo>
                  <a:pt x="1282627" y="224665"/>
                </a:lnTo>
                <a:lnTo>
                  <a:pt x="1327015" y="218753"/>
                </a:lnTo>
                <a:lnTo>
                  <a:pt x="1488888" y="218753"/>
                </a:lnTo>
                <a:lnTo>
                  <a:pt x="1487043" y="213875"/>
                </a:lnTo>
                <a:lnTo>
                  <a:pt x="1451222" y="173428"/>
                </a:lnTo>
                <a:lnTo>
                  <a:pt x="1412934" y="157622"/>
                </a:lnTo>
                <a:lnTo>
                  <a:pt x="1389114" y="152768"/>
                </a:lnTo>
                <a:lnTo>
                  <a:pt x="1389525" y="152768"/>
                </a:lnTo>
                <a:lnTo>
                  <a:pt x="1361063" y="149731"/>
                </a:lnTo>
                <a:lnTo>
                  <a:pt x="1361576" y="149731"/>
                </a:lnTo>
                <a:lnTo>
                  <a:pt x="1329488" y="148719"/>
                </a:lnTo>
                <a:close/>
              </a:path>
              <a:path w="2036445" h="558165">
                <a:moveTo>
                  <a:pt x="1733245" y="149455"/>
                </a:moveTo>
                <a:lnTo>
                  <a:pt x="1724408" y="149455"/>
                </a:lnTo>
                <a:lnTo>
                  <a:pt x="1714122" y="150352"/>
                </a:lnTo>
                <a:lnTo>
                  <a:pt x="1680782" y="181481"/>
                </a:lnTo>
                <a:lnTo>
                  <a:pt x="1677655" y="496957"/>
                </a:lnTo>
                <a:lnTo>
                  <a:pt x="1678529" y="510830"/>
                </a:lnTo>
                <a:lnTo>
                  <a:pt x="1699123" y="549160"/>
                </a:lnTo>
                <a:lnTo>
                  <a:pt x="1707880" y="554291"/>
                </a:lnTo>
                <a:lnTo>
                  <a:pt x="1708150" y="554291"/>
                </a:lnTo>
                <a:lnTo>
                  <a:pt x="1717120" y="557121"/>
                </a:lnTo>
                <a:lnTo>
                  <a:pt x="1717457" y="557121"/>
                </a:lnTo>
                <a:lnTo>
                  <a:pt x="1727350" y="558064"/>
                </a:lnTo>
                <a:lnTo>
                  <a:pt x="1738050" y="557121"/>
                </a:lnTo>
                <a:lnTo>
                  <a:pt x="1770080" y="534298"/>
                </a:lnTo>
                <a:lnTo>
                  <a:pt x="1778155" y="496957"/>
                </a:lnTo>
                <a:lnTo>
                  <a:pt x="1778155" y="371061"/>
                </a:lnTo>
                <a:lnTo>
                  <a:pt x="1778614" y="342762"/>
                </a:lnTo>
                <a:lnTo>
                  <a:pt x="1782294" y="300797"/>
                </a:lnTo>
                <a:lnTo>
                  <a:pt x="1798765" y="262190"/>
                </a:lnTo>
                <a:lnTo>
                  <a:pt x="1829253" y="236238"/>
                </a:lnTo>
                <a:lnTo>
                  <a:pt x="1866864" y="227128"/>
                </a:lnTo>
                <a:lnTo>
                  <a:pt x="2025294" y="227128"/>
                </a:lnTo>
                <a:lnTo>
                  <a:pt x="2024534" y="225103"/>
                </a:lnTo>
                <a:lnTo>
                  <a:pt x="2020712" y="217188"/>
                </a:lnTo>
                <a:lnTo>
                  <a:pt x="1771893" y="217188"/>
                </a:lnTo>
                <a:lnTo>
                  <a:pt x="1771893" y="205040"/>
                </a:lnTo>
                <a:lnTo>
                  <a:pt x="1771479" y="196366"/>
                </a:lnTo>
                <a:lnTo>
                  <a:pt x="1770236" y="188383"/>
                </a:lnTo>
                <a:lnTo>
                  <a:pt x="1768276" y="181481"/>
                </a:lnTo>
                <a:lnTo>
                  <a:pt x="1768165" y="181090"/>
                </a:lnTo>
                <a:lnTo>
                  <a:pt x="1765265" y="174486"/>
                </a:lnTo>
                <a:lnTo>
                  <a:pt x="1761098" y="166142"/>
                </a:lnTo>
                <a:lnTo>
                  <a:pt x="1755454" y="159885"/>
                </a:lnTo>
                <a:lnTo>
                  <a:pt x="1741213" y="151540"/>
                </a:lnTo>
                <a:lnTo>
                  <a:pt x="1733245" y="149455"/>
                </a:lnTo>
                <a:close/>
              </a:path>
              <a:path w="2036445" h="558165">
                <a:moveTo>
                  <a:pt x="1996400" y="557121"/>
                </a:moveTo>
                <a:lnTo>
                  <a:pt x="1975937" y="557121"/>
                </a:lnTo>
                <a:lnTo>
                  <a:pt x="1986138" y="558064"/>
                </a:lnTo>
                <a:lnTo>
                  <a:pt x="1996400" y="557121"/>
                </a:lnTo>
                <a:close/>
              </a:path>
              <a:path w="2036445" h="558165">
                <a:moveTo>
                  <a:pt x="2005806" y="554291"/>
                </a:moveTo>
                <a:lnTo>
                  <a:pt x="1966396" y="554291"/>
                </a:lnTo>
                <a:lnTo>
                  <a:pt x="1975588" y="557121"/>
                </a:lnTo>
                <a:lnTo>
                  <a:pt x="1996576" y="557121"/>
                </a:lnTo>
                <a:lnTo>
                  <a:pt x="2005806" y="554291"/>
                </a:lnTo>
                <a:close/>
              </a:path>
              <a:path w="2036445" h="558165">
                <a:moveTo>
                  <a:pt x="2025294" y="227128"/>
                </a:moveTo>
                <a:lnTo>
                  <a:pt x="1866864" y="227128"/>
                </a:lnTo>
                <a:lnTo>
                  <a:pt x="1885753" y="228784"/>
                </a:lnTo>
                <a:lnTo>
                  <a:pt x="1901192" y="233754"/>
                </a:lnTo>
                <a:lnTo>
                  <a:pt x="1927838" y="268172"/>
                </a:lnTo>
                <a:lnTo>
                  <a:pt x="1934835" y="306088"/>
                </a:lnTo>
                <a:lnTo>
                  <a:pt x="1935710" y="329464"/>
                </a:lnTo>
                <a:lnTo>
                  <a:pt x="1935710" y="496957"/>
                </a:lnTo>
                <a:lnTo>
                  <a:pt x="1936584" y="510830"/>
                </a:lnTo>
                <a:lnTo>
                  <a:pt x="1957214" y="549160"/>
                </a:lnTo>
                <a:lnTo>
                  <a:pt x="1966117" y="554291"/>
                </a:lnTo>
                <a:lnTo>
                  <a:pt x="2005947" y="554291"/>
                </a:lnTo>
                <a:lnTo>
                  <a:pt x="2032222" y="523738"/>
                </a:lnTo>
                <a:lnTo>
                  <a:pt x="2035833" y="496957"/>
                </a:lnTo>
                <a:lnTo>
                  <a:pt x="2035726" y="300797"/>
                </a:lnTo>
                <a:lnTo>
                  <a:pt x="2035648" y="294124"/>
                </a:lnTo>
                <a:lnTo>
                  <a:pt x="2035096" y="279768"/>
                </a:lnTo>
                <a:lnTo>
                  <a:pt x="2034268" y="268172"/>
                </a:lnTo>
                <a:lnTo>
                  <a:pt x="2034176" y="266884"/>
                </a:lnTo>
                <a:lnTo>
                  <a:pt x="2032890" y="255472"/>
                </a:lnTo>
                <a:lnTo>
                  <a:pt x="2030978" y="244981"/>
                </a:lnTo>
                <a:lnTo>
                  <a:pt x="2028193" y="234858"/>
                </a:lnTo>
                <a:lnTo>
                  <a:pt x="2025294" y="227128"/>
                </a:lnTo>
                <a:close/>
              </a:path>
              <a:path w="2036445" h="558165">
                <a:moveTo>
                  <a:pt x="1902203" y="149455"/>
                </a:moveTo>
                <a:lnTo>
                  <a:pt x="1881467" y="150536"/>
                </a:lnTo>
                <a:lnTo>
                  <a:pt x="1882073" y="150536"/>
                </a:lnTo>
                <a:lnTo>
                  <a:pt x="1863647" y="153596"/>
                </a:lnTo>
                <a:lnTo>
                  <a:pt x="1814343" y="175292"/>
                </a:lnTo>
                <a:lnTo>
                  <a:pt x="1785446" y="200876"/>
                </a:lnTo>
                <a:lnTo>
                  <a:pt x="1771893" y="217188"/>
                </a:lnTo>
                <a:lnTo>
                  <a:pt x="2020712" y="217188"/>
                </a:lnTo>
                <a:lnTo>
                  <a:pt x="1987908" y="176304"/>
                </a:lnTo>
                <a:lnTo>
                  <a:pt x="1939846" y="153780"/>
                </a:lnTo>
                <a:lnTo>
                  <a:pt x="1921556" y="150536"/>
                </a:lnTo>
                <a:lnTo>
                  <a:pt x="1902203" y="149455"/>
                </a:lnTo>
                <a:close/>
              </a:path>
            </a:pathLst>
          </a:custGeom>
          <a:solidFill>
            <a:srgbClr val="36A88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1814" y="2385169"/>
            <a:ext cx="16977426" cy="20381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27199" y="5382035"/>
            <a:ext cx="19161760" cy="4125595"/>
            <a:chOff x="827199" y="5382035"/>
            <a:chExt cx="19161760" cy="41255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199" y="5382035"/>
              <a:ext cx="10031108" cy="412552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57559" y="5654278"/>
              <a:ext cx="9403080" cy="3497579"/>
            </a:xfrm>
            <a:custGeom>
              <a:avLst/>
              <a:gdLst/>
              <a:ahLst/>
              <a:cxnLst/>
              <a:rect l="l" t="t" r="r" b="b"/>
              <a:pathLst>
                <a:path w="9403080" h="3497579">
                  <a:moveTo>
                    <a:pt x="9088728" y="0"/>
                  </a:moveTo>
                  <a:lnTo>
                    <a:pt x="314126" y="0"/>
                  </a:lnTo>
                  <a:lnTo>
                    <a:pt x="267707" y="3405"/>
                  </a:lnTo>
                  <a:lnTo>
                    <a:pt x="223402" y="13299"/>
                  </a:lnTo>
                  <a:lnTo>
                    <a:pt x="181698" y="29194"/>
                  </a:lnTo>
                  <a:lnTo>
                    <a:pt x="143081" y="50606"/>
                  </a:lnTo>
                  <a:lnTo>
                    <a:pt x="108036" y="77048"/>
                  </a:lnTo>
                  <a:lnTo>
                    <a:pt x="77050" y="108034"/>
                  </a:lnTo>
                  <a:lnTo>
                    <a:pt x="50607" y="143079"/>
                  </a:lnTo>
                  <a:lnTo>
                    <a:pt x="29195" y="181696"/>
                  </a:lnTo>
                  <a:lnTo>
                    <a:pt x="13299" y="223400"/>
                  </a:lnTo>
                  <a:lnTo>
                    <a:pt x="3405" y="267706"/>
                  </a:lnTo>
                  <a:lnTo>
                    <a:pt x="0" y="314126"/>
                  </a:lnTo>
                  <a:lnTo>
                    <a:pt x="0" y="3183149"/>
                  </a:lnTo>
                  <a:lnTo>
                    <a:pt x="3405" y="3229568"/>
                  </a:lnTo>
                  <a:lnTo>
                    <a:pt x="13299" y="3273872"/>
                  </a:lnTo>
                  <a:lnTo>
                    <a:pt x="29195" y="3315576"/>
                  </a:lnTo>
                  <a:lnTo>
                    <a:pt x="50607" y="3354194"/>
                  </a:lnTo>
                  <a:lnTo>
                    <a:pt x="77050" y="3389239"/>
                  </a:lnTo>
                  <a:lnTo>
                    <a:pt x="108036" y="3420225"/>
                  </a:lnTo>
                  <a:lnTo>
                    <a:pt x="143081" y="3446667"/>
                  </a:lnTo>
                  <a:lnTo>
                    <a:pt x="181698" y="3468079"/>
                  </a:lnTo>
                  <a:lnTo>
                    <a:pt x="223402" y="3483975"/>
                  </a:lnTo>
                  <a:lnTo>
                    <a:pt x="267707" y="3493869"/>
                  </a:lnTo>
                  <a:lnTo>
                    <a:pt x="314126" y="3497275"/>
                  </a:lnTo>
                  <a:lnTo>
                    <a:pt x="9088728" y="3497275"/>
                  </a:lnTo>
                  <a:lnTo>
                    <a:pt x="9135148" y="3493869"/>
                  </a:lnTo>
                  <a:lnTo>
                    <a:pt x="9179454" y="3483975"/>
                  </a:lnTo>
                  <a:lnTo>
                    <a:pt x="9221158" y="3468079"/>
                  </a:lnTo>
                  <a:lnTo>
                    <a:pt x="9259775" y="3446667"/>
                  </a:lnTo>
                  <a:lnTo>
                    <a:pt x="9294820" y="3420225"/>
                  </a:lnTo>
                  <a:lnTo>
                    <a:pt x="9325806" y="3389239"/>
                  </a:lnTo>
                  <a:lnTo>
                    <a:pt x="9352248" y="3354194"/>
                  </a:lnTo>
                  <a:lnTo>
                    <a:pt x="9373660" y="3315576"/>
                  </a:lnTo>
                  <a:lnTo>
                    <a:pt x="9389555" y="3273872"/>
                  </a:lnTo>
                  <a:lnTo>
                    <a:pt x="9399449" y="3229568"/>
                  </a:lnTo>
                  <a:lnTo>
                    <a:pt x="9402855" y="3183149"/>
                  </a:lnTo>
                  <a:lnTo>
                    <a:pt x="9402855" y="314126"/>
                  </a:lnTo>
                  <a:lnTo>
                    <a:pt x="9399449" y="267706"/>
                  </a:lnTo>
                  <a:lnTo>
                    <a:pt x="9389555" y="223400"/>
                  </a:lnTo>
                  <a:lnTo>
                    <a:pt x="9373660" y="181696"/>
                  </a:lnTo>
                  <a:lnTo>
                    <a:pt x="9352248" y="143079"/>
                  </a:lnTo>
                  <a:lnTo>
                    <a:pt x="9325806" y="108034"/>
                  </a:lnTo>
                  <a:lnTo>
                    <a:pt x="9294820" y="77048"/>
                  </a:lnTo>
                  <a:lnTo>
                    <a:pt x="9259775" y="50606"/>
                  </a:lnTo>
                  <a:lnTo>
                    <a:pt x="9221158" y="29194"/>
                  </a:lnTo>
                  <a:lnTo>
                    <a:pt x="9179454" y="13299"/>
                  </a:lnTo>
                  <a:lnTo>
                    <a:pt x="9135148" y="3405"/>
                  </a:lnTo>
                  <a:lnTo>
                    <a:pt x="9088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1716" y="5382035"/>
              <a:ext cx="9277204" cy="3245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075" y="5654278"/>
              <a:ext cx="8648951" cy="26177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829" y="6048893"/>
              <a:ext cx="8275900" cy="5303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8960" y="7127569"/>
              <a:ext cx="8099820" cy="6354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8960" y="8153715"/>
              <a:ext cx="7887261" cy="3142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54095" y="6743250"/>
              <a:ext cx="2031351" cy="10889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33097" y="6743250"/>
              <a:ext cx="1696279" cy="9004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29376" y="6764191"/>
              <a:ext cx="1916172" cy="86908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538733" y="6701366"/>
              <a:ext cx="1329802" cy="942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39006" y="561053"/>
            <a:ext cx="1924050" cy="558165"/>
          </a:xfrm>
          <a:custGeom>
            <a:avLst/>
            <a:gdLst/>
            <a:ahLst/>
            <a:cxnLst/>
            <a:rect l="l" t="t" r="r" b="b"/>
            <a:pathLst>
              <a:path w="1924050" h="558165">
                <a:moveTo>
                  <a:pt x="54113" y="0"/>
                </a:moveTo>
                <a:lnTo>
                  <a:pt x="14724" y="16564"/>
                </a:lnTo>
                <a:lnTo>
                  <a:pt x="3755" y="37087"/>
                </a:lnTo>
                <a:lnTo>
                  <a:pt x="3681" y="37271"/>
                </a:lnTo>
                <a:lnTo>
                  <a:pt x="948" y="50592"/>
                </a:lnTo>
                <a:lnTo>
                  <a:pt x="920" y="50730"/>
                </a:lnTo>
                <a:lnTo>
                  <a:pt x="0" y="66260"/>
                </a:lnTo>
                <a:lnTo>
                  <a:pt x="0" y="325783"/>
                </a:lnTo>
                <a:lnTo>
                  <a:pt x="3313" y="382657"/>
                </a:lnTo>
                <a:lnTo>
                  <a:pt x="13252" y="431064"/>
                </a:lnTo>
                <a:lnTo>
                  <a:pt x="30277" y="471005"/>
                </a:lnTo>
                <a:lnTo>
                  <a:pt x="54849" y="503216"/>
                </a:lnTo>
                <a:lnTo>
                  <a:pt x="87335" y="527603"/>
                </a:lnTo>
                <a:lnTo>
                  <a:pt x="128104" y="544812"/>
                </a:lnTo>
                <a:lnTo>
                  <a:pt x="177340" y="554751"/>
                </a:lnTo>
                <a:lnTo>
                  <a:pt x="205717" y="557282"/>
                </a:lnTo>
                <a:lnTo>
                  <a:pt x="206868" y="557282"/>
                </a:lnTo>
                <a:lnTo>
                  <a:pt x="235227" y="558064"/>
                </a:lnTo>
                <a:lnTo>
                  <a:pt x="284186" y="554935"/>
                </a:lnTo>
                <a:lnTo>
                  <a:pt x="326519" y="545548"/>
                </a:lnTo>
                <a:lnTo>
                  <a:pt x="363147" y="529351"/>
                </a:lnTo>
                <a:lnTo>
                  <a:pt x="394989" y="505791"/>
                </a:lnTo>
                <a:lnTo>
                  <a:pt x="423702" y="471189"/>
                </a:lnTo>
                <a:lnTo>
                  <a:pt x="227496" y="471189"/>
                </a:lnTo>
                <a:lnTo>
                  <a:pt x="205593" y="470154"/>
                </a:lnTo>
                <a:lnTo>
                  <a:pt x="155345" y="454624"/>
                </a:lnTo>
                <a:lnTo>
                  <a:pt x="125389" y="421769"/>
                </a:lnTo>
                <a:lnTo>
                  <a:pt x="111815" y="373270"/>
                </a:lnTo>
                <a:lnTo>
                  <a:pt x="109393" y="333881"/>
                </a:lnTo>
                <a:lnTo>
                  <a:pt x="109330" y="66260"/>
                </a:lnTo>
                <a:lnTo>
                  <a:pt x="108387" y="50730"/>
                </a:lnTo>
                <a:lnTo>
                  <a:pt x="86208" y="9317"/>
                </a:lnTo>
                <a:lnTo>
                  <a:pt x="66146" y="1035"/>
                </a:lnTo>
                <a:lnTo>
                  <a:pt x="54113" y="0"/>
                </a:lnTo>
                <a:close/>
              </a:path>
              <a:path w="1924050" h="558165">
                <a:moveTo>
                  <a:pt x="398670" y="0"/>
                </a:moveTo>
                <a:lnTo>
                  <a:pt x="359282" y="16564"/>
                </a:lnTo>
                <a:lnTo>
                  <a:pt x="344557" y="66260"/>
                </a:lnTo>
                <a:lnTo>
                  <a:pt x="344557" y="333881"/>
                </a:lnTo>
                <a:lnTo>
                  <a:pt x="342901" y="366299"/>
                </a:lnTo>
                <a:lnTo>
                  <a:pt x="329648" y="418019"/>
                </a:lnTo>
                <a:lnTo>
                  <a:pt x="302454" y="452139"/>
                </a:lnTo>
                <a:lnTo>
                  <a:pt x="257175" y="469072"/>
                </a:lnTo>
                <a:lnTo>
                  <a:pt x="227496" y="471189"/>
                </a:lnTo>
                <a:lnTo>
                  <a:pt x="423702" y="471189"/>
                </a:lnTo>
                <a:lnTo>
                  <a:pt x="441372" y="431432"/>
                </a:lnTo>
                <a:lnTo>
                  <a:pt x="450759" y="383853"/>
                </a:lnTo>
                <a:lnTo>
                  <a:pt x="453888" y="325783"/>
                </a:lnTo>
                <a:lnTo>
                  <a:pt x="453888" y="66260"/>
                </a:lnTo>
                <a:lnTo>
                  <a:pt x="445250" y="25882"/>
                </a:lnTo>
                <a:lnTo>
                  <a:pt x="445191" y="25744"/>
                </a:lnTo>
                <a:lnTo>
                  <a:pt x="438427" y="16564"/>
                </a:lnTo>
                <a:lnTo>
                  <a:pt x="430282" y="9317"/>
                </a:lnTo>
                <a:lnTo>
                  <a:pt x="420941" y="4141"/>
                </a:lnTo>
                <a:lnTo>
                  <a:pt x="410404" y="1035"/>
                </a:lnTo>
                <a:lnTo>
                  <a:pt x="398670" y="0"/>
                </a:lnTo>
                <a:close/>
              </a:path>
              <a:path w="1924050" h="558165">
                <a:moveTo>
                  <a:pt x="661064" y="410081"/>
                </a:moveTo>
                <a:lnTo>
                  <a:pt x="626093" y="428050"/>
                </a:lnTo>
                <a:lnTo>
                  <a:pt x="619466" y="450206"/>
                </a:lnTo>
                <a:lnTo>
                  <a:pt x="620617" y="462722"/>
                </a:lnTo>
                <a:lnTo>
                  <a:pt x="637873" y="500270"/>
                </a:lnTo>
                <a:lnTo>
                  <a:pt x="676870" y="532710"/>
                </a:lnTo>
                <a:lnTo>
                  <a:pt x="715223" y="548747"/>
                </a:lnTo>
                <a:lnTo>
                  <a:pt x="762322" y="557121"/>
                </a:lnTo>
                <a:lnTo>
                  <a:pt x="763926" y="557121"/>
                </a:lnTo>
                <a:lnTo>
                  <a:pt x="787697" y="558064"/>
                </a:lnTo>
                <a:lnTo>
                  <a:pt x="840061" y="554291"/>
                </a:lnTo>
                <a:lnTo>
                  <a:pt x="883775" y="542971"/>
                </a:lnTo>
                <a:lnTo>
                  <a:pt x="918654" y="524014"/>
                </a:lnTo>
                <a:lnTo>
                  <a:pt x="946696" y="492908"/>
                </a:lnTo>
                <a:lnTo>
                  <a:pt x="797267" y="492908"/>
                </a:lnTo>
                <a:lnTo>
                  <a:pt x="779644" y="492079"/>
                </a:lnTo>
                <a:lnTo>
                  <a:pt x="738369" y="479656"/>
                </a:lnTo>
                <a:lnTo>
                  <a:pt x="709656" y="452116"/>
                </a:lnTo>
                <a:lnTo>
                  <a:pt x="697646" y="432928"/>
                </a:lnTo>
                <a:lnTo>
                  <a:pt x="693643" y="427107"/>
                </a:lnTo>
                <a:lnTo>
                  <a:pt x="668518" y="410565"/>
                </a:lnTo>
                <a:lnTo>
                  <a:pt x="661064" y="410081"/>
                </a:lnTo>
                <a:close/>
              </a:path>
              <a:path w="1924050" h="558165">
                <a:moveTo>
                  <a:pt x="779966" y="149455"/>
                </a:moveTo>
                <a:lnTo>
                  <a:pt x="733859" y="153504"/>
                </a:lnTo>
                <a:lnTo>
                  <a:pt x="694931" y="165652"/>
                </a:lnTo>
                <a:lnTo>
                  <a:pt x="651999" y="195608"/>
                </a:lnTo>
                <a:lnTo>
                  <a:pt x="628393" y="236054"/>
                </a:lnTo>
                <a:lnTo>
                  <a:pt x="623884" y="265411"/>
                </a:lnTo>
                <a:lnTo>
                  <a:pt x="624864" y="278480"/>
                </a:lnTo>
                <a:lnTo>
                  <a:pt x="624988" y="280137"/>
                </a:lnTo>
                <a:lnTo>
                  <a:pt x="625103" y="281678"/>
                </a:lnTo>
                <a:lnTo>
                  <a:pt x="643394" y="322470"/>
                </a:lnTo>
                <a:lnTo>
                  <a:pt x="679907" y="352287"/>
                </a:lnTo>
                <a:lnTo>
                  <a:pt x="732847" y="373730"/>
                </a:lnTo>
                <a:lnTo>
                  <a:pt x="801340" y="392481"/>
                </a:lnTo>
                <a:lnTo>
                  <a:pt x="819447" y="398210"/>
                </a:lnTo>
                <a:lnTo>
                  <a:pt x="854716" y="417053"/>
                </a:lnTo>
                <a:lnTo>
                  <a:pt x="866105" y="448734"/>
                </a:lnTo>
                <a:lnTo>
                  <a:pt x="864886" y="457154"/>
                </a:lnTo>
                <a:lnTo>
                  <a:pt x="836334" y="485453"/>
                </a:lnTo>
                <a:lnTo>
                  <a:pt x="797267" y="492908"/>
                </a:lnTo>
                <a:lnTo>
                  <a:pt x="946696" y="492908"/>
                </a:lnTo>
                <a:lnTo>
                  <a:pt x="962759" y="446709"/>
                </a:lnTo>
                <a:lnTo>
                  <a:pt x="963965" y="425818"/>
                </a:lnTo>
                <a:lnTo>
                  <a:pt x="963144" y="414430"/>
                </a:lnTo>
                <a:lnTo>
                  <a:pt x="963058" y="413233"/>
                </a:lnTo>
                <a:lnTo>
                  <a:pt x="948563" y="377687"/>
                </a:lnTo>
                <a:lnTo>
                  <a:pt x="917642" y="348422"/>
                </a:lnTo>
                <a:lnTo>
                  <a:pt x="869879" y="325415"/>
                </a:lnTo>
                <a:lnTo>
                  <a:pt x="827453" y="312899"/>
                </a:lnTo>
                <a:lnTo>
                  <a:pt x="792298" y="304064"/>
                </a:lnTo>
                <a:lnTo>
                  <a:pt x="777895" y="300198"/>
                </a:lnTo>
                <a:lnTo>
                  <a:pt x="737103" y="284899"/>
                </a:lnTo>
                <a:lnTo>
                  <a:pt x="716650" y="254000"/>
                </a:lnTo>
                <a:lnTo>
                  <a:pt x="717752" y="245901"/>
                </a:lnTo>
                <a:lnTo>
                  <a:pt x="755026" y="216452"/>
                </a:lnTo>
                <a:lnTo>
                  <a:pt x="779966" y="213507"/>
                </a:lnTo>
                <a:lnTo>
                  <a:pt x="935846" y="213507"/>
                </a:lnTo>
                <a:lnTo>
                  <a:pt x="933470" y="209458"/>
                </a:lnTo>
                <a:lnTo>
                  <a:pt x="901813" y="179273"/>
                </a:lnTo>
                <a:lnTo>
                  <a:pt x="864886" y="161948"/>
                </a:lnTo>
                <a:lnTo>
                  <a:pt x="816962" y="151479"/>
                </a:lnTo>
                <a:lnTo>
                  <a:pt x="798970" y="149961"/>
                </a:lnTo>
                <a:lnTo>
                  <a:pt x="779966" y="149455"/>
                </a:lnTo>
                <a:close/>
              </a:path>
              <a:path w="1924050" h="558165">
                <a:moveTo>
                  <a:pt x="935846" y="213507"/>
                </a:moveTo>
                <a:lnTo>
                  <a:pt x="779966" y="213507"/>
                </a:lnTo>
                <a:lnTo>
                  <a:pt x="792528" y="214059"/>
                </a:lnTo>
                <a:lnTo>
                  <a:pt x="803710" y="215716"/>
                </a:lnTo>
                <a:lnTo>
                  <a:pt x="842845" y="238907"/>
                </a:lnTo>
                <a:lnTo>
                  <a:pt x="855591" y="254184"/>
                </a:lnTo>
                <a:lnTo>
                  <a:pt x="861964" y="261362"/>
                </a:lnTo>
                <a:lnTo>
                  <a:pt x="899972" y="281240"/>
                </a:lnTo>
                <a:lnTo>
                  <a:pt x="910026" y="280550"/>
                </a:lnTo>
                <a:lnTo>
                  <a:pt x="941569" y="257589"/>
                </a:lnTo>
                <a:lnTo>
                  <a:pt x="944514" y="241852"/>
                </a:lnTo>
                <a:lnTo>
                  <a:pt x="943824" y="233891"/>
                </a:lnTo>
                <a:lnTo>
                  <a:pt x="941753" y="225839"/>
                </a:lnTo>
                <a:lnTo>
                  <a:pt x="938302" y="217694"/>
                </a:lnTo>
                <a:lnTo>
                  <a:pt x="935846" y="213507"/>
                </a:lnTo>
                <a:close/>
              </a:path>
              <a:path w="1924050" h="558165">
                <a:moveTo>
                  <a:pt x="1302616" y="148719"/>
                </a:moveTo>
                <a:lnTo>
                  <a:pt x="1259361" y="152399"/>
                </a:lnTo>
                <a:lnTo>
                  <a:pt x="1220158" y="163443"/>
                </a:lnTo>
                <a:lnTo>
                  <a:pt x="1185926" y="181021"/>
                </a:lnTo>
                <a:lnTo>
                  <a:pt x="1145639" y="219351"/>
                </a:lnTo>
                <a:lnTo>
                  <a:pt x="1118926" y="270565"/>
                </a:lnTo>
                <a:lnTo>
                  <a:pt x="1108993" y="310138"/>
                </a:lnTo>
                <a:lnTo>
                  <a:pt x="1105680" y="353023"/>
                </a:lnTo>
                <a:lnTo>
                  <a:pt x="1109039" y="397865"/>
                </a:lnTo>
                <a:lnTo>
                  <a:pt x="1119115" y="437782"/>
                </a:lnTo>
                <a:lnTo>
                  <a:pt x="1135908" y="472776"/>
                </a:lnTo>
                <a:lnTo>
                  <a:pt x="1159416" y="502847"/>
                </a:lnTo>
                <a:lnTo>
                  <a:pt x="1188982" y="527005"/>
                </a:lnTo>
                <a:lnTo>
                  <a:pt x="1223930" y="544260"/>
                </a:lnTo>
                <a:lnTo>
                  <a:pt x="1264262" y="554613"/>
                </a:lnTo>
                <a:lnTo>
                  <a:pt x="1309977" y="558064"/>
                </a:lnTo>
                <a:lnTo>
                  <a:pt x="1330527" y="557374"/>
                </a:lnTo>
                <a:lnTo>
                  <a:pt x="1384708" y="547021"/>
                </a:lnTo>
                <a:lnTo>
                  <a:pt x="1427435" y="527350"/>
                </a:lnTo>
                <a:lnTo>
                  <a:pt x="1457780" y="502203"/>
                </a:lnTo>
                <a:lnTo>
                  <a:pt x="1466507" y="491435"/>
                </a:lnTo>
                <a:lnTo>
                  <a:pt x="1307035" y="491435"/>
                </a:lnTo>
                <a:lnTo>
                  <a:pt x="1293875" y="490607"/>
                </a:lnTo>
                <a:lnTo>
                  <a:pt x="1247193" y="470752"/>
                </a:lnTo>
                <a:lnTo>
                  <a:pt x="1222001" y="438795"/>
                </a:lnTo>
                <a:lnTo>
                  <a:pt x="1209370" y="395035"/>
                </a:lnTo>
                <a:lnTo>
                  <a:pt x="1208378" y="378423"/>
                </a:lnTo>
                <a:lnTo>
                  <a:pt x="1404959" y="378423"/>
                </a:lnTo>
                <a:lnTo>
                  <a:pt x="1423545" y="377733"/>
                </a:lnTo>
                <a:lnTo>
                  <a:pt x="1466067" y="367380"/>
                </a:lnTo>
                <a:lnTo>
                  <a:pt x="1487523" y="321365"/>
                </a:lnTo>
                <a:lnTo>
                  <a:pt x="1208378" y="321365"/>
                </a:lnTo>
                <a:lnTo>
                  <a:pt x="1212099" y="297714"/>
                </a:lnTo>
                <a:lnTo>
                  <a:pt x="1226672" y="259246"/>
                </a:lnTo>
                <a:lnTo>
                  <a:pt x="1265069" y="225195"/>
                </a:lnTo>
                <a:lnTo>
                  <a:pt x="1299307" y="218661"/>
                </a:lnTo>
                <a:lnTo>
                  <a:pt x="1454658" y="218661"/>
                </a:lnTo>
                <a:lnTo>
                  <a:pt x="1440477" y="202095"/>
                </a:lnTo>
                <a:lnTo>
                  <a:pt x="1403482" y="173750"/>
                </a:lnTo>
                <a:lnTo>
                  <a:pt x="1357282" y="154977"/>
                </a:lnTo>
                <a:lnTo>
                  <a:pt x="1331007" y="150283"/>
                </a:lnTo>
                <a:lnTo>
                  <a:pt x="1302616" y="148719"/>
                </a:lnTo>
                <a:close/>
              </a:path>
              <a:path w="1924050" h="558165">
                <a:moveTo>
                  <a:pt x="1447293" y="420021"/>
                </a:moveTo>
                <a:lnTo>
                  <a:pt x="1437722" y="420021"/>
                </a:lnTo>
                <a:lnTo>
                  <a:pt x="1430351" y="422229"/>
                </a:lnTo>
                <a:lnTo>
                  <a:pt x="1425199" y="426647"/>
                </a:lnTo>
                <a:lnTo>
                  <a:pt x="1416250" y="435021"/>
                </a:lnTo>
                <a:lnTo>
                  <a:pt x="1408175" y="442476"/>
                </a:lnTo>
                <a:lnTo>
                  <a:pt x="1375734" y="469463"/>
                </a:lnTo>
                <a:lnTo>
                  <a:pt x="1339798" y="487386"/>
                </a:lnTo>
                <a:lnTo>
                  <a:pt x="1307035" y="491435"/>
                </a:lnTo>
                <a:lnTo>
                  <a:pt x="1466507" y="491435"/>
                </a:lnTo>
                <a:lnTo>
                  <a:pt x="1481888" y="452415"/>
                </a:lnTo>
                <a:lnTo>
                  <a:pt x="1481291" y="445122"/>
                </a:lnTo>
                <a:lnTo>
                  <a:pt x="1461482" y="422229"/>
                </a:lnTo>
                <a:lnTo>
                  <a:pt x="1461661" y="422229"/>
                </a:lnTo>
                <a:lnTo>
                  <a:pt x="1454653" y="420550"/>
                </a:lnTo>
                <a:lnTo>
                  <a:pt x="1447293" y="420021"/>
                </a:lnTo>
                <a:close/>
              </a:path>
              <a:path w="1924050" h="558165">
                <a:moveTo>
                  <a:pt x="1454658" y="218661"/>
                </a:moveTo>
                <a:lnTo>
                  <a:pt x="1299307" y="218661"/>
                </a:lnTo>
                <a:lnTo>
                  <a:pt x="1318303" y="220294"/>
                </a:lnTo>
                <a:lnTo>
                  <a:pt x="1318116" y="220294"/>
                </a:lnTo>
                <a:lnTo>
                  <a:pt x="1335150" y="225195"/>
                </a:lnTo>
                <a:lnTo>
                  <a:pt x="1335000" y="225195"/>
                </a:lnTo>
                <a:lnTo>
                  <a:pt x="1349692" y="233155"/>
                </a:lnTo>
                <a:lnTo>
                  <a:pt x="1381766" y="276363"/>
                </a:lnTo>
                <a:lnTo>
                  <a:pt x="1390603" y="321365"/>
                </a:lnTo>
                <a:lnTo>
                  <a:pt x="1487523" y="321365"/>
                </a:lnTo>
                <a:lnTo>
                  <a:pt x="1482538" y="277559"/>
                </a:lnTo>
                <a:lnTo>
                  <a:pt x="1466800" y="237803"/>
                </a:lnTo>
                <a:lnTo>
                  <a:pt x="1454973" y="219029"/>
                </a:lnTo>
                <a:lnTo>
                  <a:pt x="1454658" y="218661"/>
                </a:lnTo>
                <a:close/>
              </a:path>
              <a:path w="1924050" h="558165">
                <a:moveTo>
                  <a:pt x="1696426" y="149455"/>
                </a:moveTo>
                <a:lnTo>
                  <a:pt x="1659711" y="166388"/>
                </a:lnTo>
                <a:lnTo>
                  <a:pt x="1647591" y="216061"/>
                </a:lnTo>
                <a:lnTo>
                  <a:pt x="1647475" y="496957"/>
                </a:lnTo>
                <a:lnTo>
                  <a:pt x="1648349" y="511130"/>
                </a:lnTo>
                <a:lnTo>
                  <a:pt x="1668938" y="549368"/>
                </a:lnTo>
                <a:lnTo>
                  <a:pt x="1677542" y="554291"/>
                </a:lnTo>
                <a:lnTo>
                  <a:pt x="1677681" y="554291"/>
                </a:lnTo>
                <a:lnTo>
                  <a:pt x="1686867" y="557121"/>
                </a:lnTo>
                <a:lnTo>
                  <a:pt x="1687040" y="557121"/>
                </a:lnTo>
                <a:lnTo>
                  <a:pt x="1697170" y="558064"/>
                </a:lnTo>
                <a:lnTo>
                  <a:pt x="1707728" y="557121"/>
                </a:lnTo>
                <a:lnTo>
                  <a:pt x="1739889" y="534298"/>
                </a:lnTo>
                <a:lnTo>
                  <a:pt x="1747964" y="496957"/>
                </a:lnTo>
                <a:lnTo>
                  <a:pt x="1747964" y="413026"/>
                </a:lnTo>
                <a:lnTo>
                  <a:pt x="1748149" y="391261"/>
                </a:lnTo>
                <a:lnTo>
                  <a:pt x="1749625" y="352977"/>
                </a:lnTo>
                <a:lnTo>
                  <a:pt x="1755054" y="307009"/>
                </a:lnTo>
                <a:lnTo>
                  <a:pt x="1770882" y="262006"/>
                </a:lnTo>
                <a:lnTo>
                  <a:pt x="1808845" y="236698"/>
                </a:lnTo>
                <a:lnTo>
                  <a:pt x="1819386" y="235962"/>
                </a:lnTo>
                <a:lnTo>
                  <a:pt x="1912277" y="235962"/>
                </a:lnTo>
                <a:lnTo>
                  <a:pt x="1916312" y="231338"/>
                </a:lnTo>
                <a:lnTo>
                  <a:pt x="1920340" y="224090"/>
                </a:lnTo>
                <a:lnTo>
                  <a:pt x="1922756" y="216061"/>
                </a:lnTo>
                <a:lnTo>
                  <a:pt x="1923123" y="212035"/>
                </a:lnTo>
                <a:lnTo>
                  <a:pt x="1744655" y="212035"/>
                </a:lnTo>
                <a:lnTo>
                  <a:pt x="1743483" y="197517"/>
                </a:lnTo>
                <a:lnTo>
                  <a:pt x="1726113" y="158358"/>
                </a:lnTo>
                <a:lnTo>
                  <a:pt x="1708070" y="150444"/>
                </a:lnTo>
                <a:lnTo>
                  <a:pt x="1696426" y="149455"/>
                </a:lnTo>
                <a:close/>
              </a:path>
              <a:path w="1924050" h="558165">
                <a:moveTo>
                  <a:pt x="1912277" y="235962"/>
                </a:moveTo>
                <a:lnTo>
                  <a:pt x="1819386" y="235962"/>
                </a:lnTo>
                <a:lnTo>
                  <a:pt x="1827781" y="236399"/>
                </a:lnTo>
                <a:lnTo>
                  <a:pt x="1837405" y="237803"/>
                </a:lnTo>
                <a:lnTo>
                  <a:pt x="1837178" y="237803"/>
                </a:lnTo>
                <a:lnTo>
                  <a:pt x="1846366" y="239897"/>
                </a:lnTo>
                <a:lnTo>
                  <a:pt x="1866247" y="245856"/>
                </a:lnTo>
                <a:lnTo>
                  <a:pt x="1873955" y="247926"/>
                </a:lnTo>
                <a:lnTo>
                  <a:pt x="1879684" y="249168"/>
                </a:lnTo>
                <a:lnTo>
                  <a:pt x="1883436" y="249582"/>
                </a:lnTo>
                <a:lnTo>
                  <a:pt x="1890657" y="248846"/>
                </a:lnTo>
                <a:lnTo>
                  <a:pt x="1897603" y="246638"/>
                </a:lnTo>
                <a:lnTo>
                  <a:pt x="1904275" y="242956"/>
                </a:lnTo>
                <a:lnTo>
                  <a:pt x="1910671" y="237803"/>
                </a:lnTo>
                <a:lnTo>
                  <a:pt x="1912277" y="235962"/>
                </a:lnTo>
                <a:close/>
              </a:path>
              <a:path w="1924050" h="558165">
                <a:moveTo>
                  <a:pt x="1832265" y="149455"/>
                </a:moveTo>
                <a:lnTo>
                  <a:pt x="1791815" y="158358"/>
                </a:lnTo>
                <a:lnTo>
                  <a:pt x="1762873" y="184886"/>
                </a:lnTo>
                <a:lnTo>
                  <a:pt x="1744655" y="212035"/>
                </a:lnTo>
                <a:lnTo>
                  <a:pt x="1923123" y="212035"/>
                </a:lnTo>
                <a:lnTo>
                  <a:pt x="1923561" y="207249"/>
                </a:lnTo>
                <a:lnTo>
                  <a:pt x="1921697" y="194825"/>
                </a:lnTo>
                <a:lnTo>
                  <a:pt x="1893740" y="165283"/>
                </a:lnTo>
                <a:lnTo>
                  <a:pt x="1847981" y="150444"/>
                </a:lnTo>
                <a:lnTo>
                  <a:pt x="1832265" y="149455"/>
                </a:lnTo>
                <a:close/>
              </a:path>
            </a:pathLst>
          </a:custGeom>
          <a:solidFill>
            <a:srgbClr val="313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3298" y="561053"/>
            <a:ext cx="3894530" cy="55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3548" y="2189995"/>
            <a:ext cx="2546414" cy="244389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06756" y="1497029"/>
            <a:ext cx="644525" cy="324485"/>
          </a:xfrm>
          <a:custGeom>
            <a:avLst/>
            <a:gdLst/>
            <a:ahLst/>
            <a:cxnLst/>
            <a:rect l="l" t="t" r="r" b="b"/>
            <a:pathLst>
              <a:path w="644525" h="324485">
                <a:moveTo>
                  <a:pt x="120712" y="0"/>
                </a:moveTo>
                <a:lnTo>
                  <a:pt x="106875" y="0"/>
                </a:lnTo>
                <a:lnTo>
                  <a:pt x="101081" y="1349"/>
                </a:lnTo>
                <a:lnTo>
                  <a:pt x="96356" y="4050"/>
                </a:lnTo>
                <a:lnTo>
                  <a:pt x="91744" y="6637"/>
                </a:lnTo>
                <a:lnTo>
                  <a:pt x="70537" y="47081"/>
                </a:lnTo>
                <a:lnTo>
                  <a:pt x="7256" y="207731"/>
                </a:lnTo>
                <a:lnTo>
                  <a:pt x="4668" y="214144"/>
                </a:lnTo>
                <a:lnTo>
                  <a:pt x="2812" y="219150"/>
                </a:lnTo>
                <a:lnTo>
                  <a:pt x="562" y="226350"/>
                </a:lnTo>
                <a:lnTo>
                  <a:pt x="0" y="229837"/>
                </a:lnTo>
                <a:lnTo>
                  <a:pt x="0" y="239062"/>
                </a:lnTo>
                <a:lnTo>
                  <a:pt x="2418" y="244294"/>
                </a:lnTo>
                <a:lnTo>
                  <a:pt x="12270" y="253687"/>
                </a:lnTo>
                <a:lnTo>
                  <a:pt x="12501" y="253687"/>
                </a:lnTo>
                <a:lnTo>
                  <a:pt x="17662" y="255825"/>
                </a:lnTo>
                <a:lnTo>
                  <a:pt x="31387" y="255825"/>
                </a:lnTo>
                <a:lnTo>
                  <a:pt x="36731" y="253687"/>
                </a:lnTo>
                <a:lnTo>
                  <a:pt x="63618" y="192543"/>
                </a:lnTo>
                <a:lnTo>
                  <a:pt x="216304" y="192543"/>
                </a:lnTo>
                <a:lnTo>
                  <a:pt x="201068" y="154912"/>
                </a:lnTo>
                <a:lnTo>
                  <a:pt x="76781" y="154912"/>
                </a:lnTo>
                <a:lnTo>
                  <a:pt x="113399" y="52818"/>
                </a:lnTo>
                <a:lnTo>
                  <a:pt x="159734" y="52818"/>
                </a:lnTo>
                <a:lnTo>
                  <a:pt x="157274" y="46743"/>
                </a:lnTo>
                <a:lnTo>
                  <a:pt x="154238" y="38755"/>
                </a:lnTo>
                <a:lnTo>
                  <a:pt x="151706" y="32400"/>
                </a:lnTo>
                <a:lnTo>
                  <a:pt x="149681" y="27674"/>
                </a:lnTo>
                <a:lnTo>
                  <a:pt x="147769" y="22837"/>
                </a:lnTo>
                <a:lnTo>
                  <a:pt x="145350" y="18337"/>
                </a:lnTo>
                <a:lnTo>
                  <a:pt x="142543" y="14343"/>
                </a:lnTo>
                <a:lnTo>
                  <a:pt x="139650" y="10068"/>
                </a:lnTo>
                <a:lnTo>
                  <a:pt x="135844" y="6637"/>
                </a:lnTo>
                <a:lnTo>
                  <a:pt x="131118" y="4050"/>
                </a:lnTo>
                <a:lnTo>
                  <a:pt x="126506" y="1349"/>
                </a:lnTo>
                <a:lnTo>
                  <a:pt x="120712" y="0"/>
                </a:lnTo>
                <a:close/>
              </a:path>
              <a:path w="644525" h="324485">
                <a:moveTo>
                  <a:pt x="216304" y="192543"/>
                </a:moveTo>
                <a:lnTo>
                  <a:pt x="164194" y="192543"/>
                </a:lnTo>
                <a:lnTo>
                  <a:pt x="176006" y="223594"/>
                </a:lnTo>
                <a:lnTo>
                  <a:pt x="195014" y="253687"/>
                </a:lnTo>
                <a:lnTo>
                  <a:pt x="197719" y="255094"/>
                </a:lnTo>
                <a:lnTo>
                  <a:pt x="201094" y="255825"/>
                </a:lnTo>
                <a:lnTo>
                  <a:pt x="211782" y="255825"/>
                </a:lnTo>
                <a:lnTo>
                  <a:pt x="216972" y="253687"/>
                </a:lnTo>
                <a:lnTo>
                  <a:pt x="217294" y="253687"/>
                </a:lnTo>
                <a:lnTo>
                  <a:pt x="227082" y="243900"/>
                </a:lnTo>
                <a:lnTo>
                  <a:pt x="229500" y="238612"/>
                </a:lnTo>
                <a:lnTo>
                  <a:pt x="229500" y="232875"/>
                </a:lnTo>
                <a:lnTo>
                  <a:pt x="229026" y="228118"/>
                </a:lnTo>
                <a:lnTo>
                  <a:pt x="227602" y="222117"/>
                </a:lnTo>
                <a:lnTo>
                  <a:pt x="225228" y="214871"/>
                </a:lnTo>
                <a:lnTo>
                  <a:pt x="221906" y="206381"/>
                </a:lnTo>
                <a:lnTo>
                  <a:pt x="216304" y="192543"/>
                </a:lnTo>
                <a:close/>
              </a:path>
              <a:path w="644525" h="324485">
                <a:moveTo>
                  <a:pt x="159734" y="52818"/>
                </a:moveTo>
                <a:lnTo>
                  <a:pt x="113399" y="52818"/>
                </a:lnTo>
                <a:lnTo>
                  <a:pt x="150693" y="154912"/>
                </a:lnTo>
                <a:lnTo>
                  <a:pt x="201068" y="154912"/>
                </a:lnTo>
                <a:lnTo>
                  <a:pt x="159734" y="52818"/>
                </a:lnTo>
                <a:close/>
              </a:path>
              <a:path w="644525" h="324485">
                <a:moveTo>
                  <a:pt x="288644" y="259537"/>
                </a:moveTo>
                <a:lnTo>
                  <a:pt x="276494" y="259537"/>
                </a:lnTo>
                <a:lnTo>
                  <a:pt x="271881" y="261281"/>
                </a:lnTo>
                <a:lnTo>
                  <a:pt x="268056" y="264769"/>
                </a:lnTo>
                <a:lnTo>
                  <a:pt x="265427" y="267244"/>
                </a:lnTo>
                <a:lnTo>
                  <a:pt x="264185" y="268481"/>
                </a:lnTo>
                <a:lnTo>
                  <a:pt x="262318" y="272981"/>
                </a:lnTo>
                <a:lnTo>
                  <a:pt x="262318" y="286031"/>
                </a:lnTo>
                <a:lnTo>
                  <a:pt x="292472" y="313875"/>
                </a:lnTo>
                <a:lnTo>
                  <a:pt x="333066" y="323842"/>
                </a:lnTo>
                <a:lnTo>
                  <a:pt x="334850" y="323842"/>
                </a:lnTo>
                <a:lnTo>
                  <a:pt x="343825" y="324169"/>
                </a:lnTo>
                <a:lnTo>
                  <a:pt x="387194" y="318938"/>
                </a:lnTo>
                <a:lnTo>
                  <a:pt x="420575" y="297148"/>
                </a:lnTo>
                <a:lnTo>
                  <a:pt x="423917" y="292106"/>
                </a:lnTo>
                <a:lnTo>
                  <a:pt x="337300" y="292106"/>
                </a:lnTo>
                <a:lnTo>
                  <a:pt x="332126" y="291544"/>
                </a:lnTo>
                <a:lnTo>
                  <a:pt x="327625" y="290419"/>
                </a:lnTo>
                <a:lnTo>
                  <a:pt x="323125" y="289406"/>
                </a:lnTo>
                <a:lnTo>
                  <a:pt x="319244" y="287775"/>
                </a:lnTo>
                <a:lnTo>
                  <a:pt x="315982" y="285525"/>
                </a:lnTo>
                <a:lnTo>
                  <a:pt x="312966" y="283479"/>
                </a:lnTo>
                <a:lnTo>
                  <a:pt x="309906" y="280744"/>
                </a:lnTo>
                <a:lnTo>
                  <a:pt x="304619" y="274556"/>
                </a:lnTo>
                <a:lnTo>
                  <a:pt x="302088" y="271519"/>
                </a:lnTo>
                <a:lnTo>
                  <a:pt x="299612" y="268481"/>
                </a:lnTo>
                <a:lnTo>
                  <a:pt x="294550" y="262519"/>
                </a:lnTo>
                <a:lnTo>
                  <a:pt x="288644" y="259537"/>
                </a:lnTo>
                <a:close/>
              </a:path>
              <a:path w="644525" h="324485">
                <a:moveTo>
                  <a:pt x="436132" y="221231"/>
                </a:moveTo>
                <a:lnTo>
                  <a:pt x="390400" y="221231"/>
                </a:lnTo>
                <a:lnTo>
                  <a:pt x="390321" y="225619"/>
                </a:lnTo>
                <a:lnTo>
                  <a:pt x="390210" y="231757"/>
                </a:lnTo>
                <a:lnTo>
                  <a:pt x="390099" y="236081"/>
                </a:lnTo>
                <a:lnTo>
                  <a:pt x="389022" y="259537"/>
                </a:lnTo>
                <a:lnTo>
                  <a:pt x="388938" y="260831"/>
                </a:lnTo>
                <a:lnTo>
                  <a:pt x="387447" y="266899"/>
                </a:lnTo>
                <a:lnTo>
                  <a:pt x="387363" y="267244"/>
                </a:lnTo>
                <a:lnTo>
                  <a:pt x="384764" y="272981"/>
                </a:lnTo>
                <a:lnTo>
                  <a:pt x="382075" y="279169"/>
                </a:lnTo>
                <a:lnTo>
                  <a:pt x="343150" y="292106"/>
                </a:lnTo>
                <a:lnTo>
                  <a:pt x="423917" y="292106"/>
                </a:lnTo>
                <a:lnTo>
                  <a:pt x="433294" y="267244"/>
                </a:lnTo>
                <a:lnTo>
                  <a:pt x="433379" y="266899"/>
                </a:lnTo>
                <a:lnTo>
                  <a:pt x="434908" y="257428"/>
                </a:lnTo>
                <a:lnTo>
                  <a:pt x="435428" y="251606"/>
                </a:lnTo>
                <a:lnTo>
                  <a:pt x="435494" y="250868"/>
                </a:lnTo>
                <a:lnTo>
                  <a:pt x="435602" y="249665"/>
                </a:lnTo>
                <a:lnTo>
                  <a:pt x="435692" y="248653"/>
                </a:lnTo>
                <a:lnTo>
                  <a:pt x="435818" y="247240"/>
                </a:lnTo>
                <a:lnTo>
                  <a:pt x="435917" y="243844"/>
                </a:lnTo>
                <a:lnTo>
                  <a:pt x="436037" y="239519"/>
                </a:lnTo>
                <a:lnTo>
                  <a:pt x="436132" y="221231"/>
                </a:lnTo>
                <a:close/>
              </a:path>
              <a:path w="644525" h="324485">
                <a:moveTo>
                  <a:pt x="332350" y="68850"/>
                </a:moveTo>
                <a:lnTo>
                  <a:pt x="322045" y="69324"/>
                </a:lnTo>
                <a:lnTo>
                  <a:pt x="323603" y="69324"/>
                </a:lnTo>
                <a:lnTo>
                  <a:pt x="316656" y="70326"/>
                </a:lnTo>
                <a:lnTo>
                  <a:pt x="278182" y="91968"/>
                </a:lnTo>
                <a:lnTo>
                  <a:pt x="259545" y="128756"/>
                </a:lnTo>
                <a:lnTo>
                  <a:pt x="257885" y="137446"/>
                </a:lnTo>
                <a:lnTo>
                  <a:pt x="257805" y="137868"/>
                </a:lnTo>
                <a:lnTo>
                  <a:pt x="256757" y="147603"/>
                </a:lnTo>
                <a:lnTo>
                  <a:pt x="256413" y="157612"/>
                </a:lnTo>
                <a:lnTo>
                  <a:pt x="256993" y="171123"/>
                </a:lnTo>
                <a:lnTo>
                  <a:pt x="270830" y="216759"/>
                </a:lnTo>
                <a:lnTo>
                  <a:pt x="301237" y="244962"/>
                </a:lnTo>
                <a:lnTo>
                  <a:pt x="332688" y="251606"/>
                </a:lnTo>
                <a:lnTo>
                  <a:pt x="341969" y="251121"/>
                </a:lnTo>
                <a:lnTo>
                  <a:pt x="378925" y="234309"/>
                </a:lnTo>
                <a:lnTo>
                  <a:pt x="390400" y="221231"/>
                </a:lnTo>
                <a:lnTo>
                  <a:pt x="436132" y="221231"/>
                </a:lnTo>
                <a:lnTo>
                  <a:pt x="436132" y="217350"/>
                </a:lnTo>
                <a:lnTo>
                  <a:pt x="346525" y="217350"/>
                </a:lnTo>
                <a:lnTo>
                  <a:pt x="337265" y="216453"/>
                </a:lnTo>
                <a:lnTo>
                  <a:pt x="305688" y="185245"/>
                </a:lnTo>
                <a:lnTo>
                  <a:pt x="302757" y="162506"/>
                </a:lnTo>
                <a:lnTo>
                  <a:pt x="302650" y="160650"/>
                </a:lnTo>
                <a:lnTo>
                  <a:pt x="303298" y="149196"/>
                </a:lnTo>
                <a:lnTo>
                  <a:pt x="303388" y="147603"/>
                </a:lnTo>
                <a:lnTo>
                  <a:pt x="305603" y="136139"/>
                </a:lnTo>
                <a:lnTo>
                  <a:pt x="336675" y="103918"/>
                </a:lnTo>
                <a:lnTo>
                  <a:pt x="336379" y="103918"/>
                </a:lnTo>
                <a:lnTo>
                  <a:pt x="346188" y="102937"/>
                </a:lnTo>
                <a:lnTo>
                  <a:pt x="436132" y="102937"/>
                </a:lnTo>
                <a:lnTo>
                  <a:pt x="436132" y="99899"/>
                </a:lnTo>
                <a:lnTo>
                  <a:pt x="392931" y="99899"/>
                </a:lnTo>
                <a:lnTo>
                  <a:pt x="386645" y="92421"/>
                </a:lnTo>
                <a:lnTo>
                  <a:pt x="380106" y="86019"/>
                </a:lnTo>
                <a:lnTo>
                  <a:pt x="341811" y="69324"/>
                </a:lnTo>
                <a:lnTo>
                  <a:pt x="332350" y="68850"/>
                </a:lnTo>
                <a:close/>
              </a:path>
              <a:path w="644525" h="324485">
                <a:moveTo>
                  <a:pt x="436132" y="102937"/>
                </a:moveTo>
                <a:lnTo>
                  <a:pt x="346188" y="102937"/>
                </a:lnTo>
                <a:lnTo>
                  <a:pt x="355817" y="103918"/>
                </a:lnTo>
                <a:lnTo>
                  <a:pt x="364455" y="106860"/>
                </a:lnTo>
                <a:lnTo>
                  <a:pt x="388122" y="137446"/>
                </a:lnTo>
                <a:lnTo>
                  <a:pt x="391244" y="162506"/>
                </a:lnTo>
                <a:lnTo>
                  <a:pt x="390830" y="171123"/>
                </a:lnTo>
                <a:lnTo>
                  <a:pt x="374988" y="207112"/>
                </a:lnTo>
                <a:lnTo>
                  <a:pt x="354175" y="217350"/>
                </a:lnTo>
                <a:lnTo>
                  <a:pt x="436132" y="217350"/>
                </a:lnTo>
                <a:lnTo>
                  <a:pt x="436132" y="102937"/>
                </a:lnTo>
                <a:close/>
              </a:path>
              <a:path w="644525" h="324485">
                <a:moveTo>
                  <a:pt x="422912" y="68512"/>
                </a:moveTo>
                <a:lnTo>
                  <a:pt x="407837" y="68512"/>
                </a:lnTo>
                <a:lnTo>
                  <a:pt x="403650" y="70326"/>
                </a:lnTo>
                <a:lnTo>
                  <a:pt x="402736" y="70748"/>
                </a:lnTo>
                <a:lnTo>
                  <a:pt x="394901" y="79481"/>
                </a:lnTo>
                <a:lnTo>
                  <a:pt x="392931" y="85668"/>
                </a:lnTo>
                <a:lnTo>
                  <a:pt x="392931" y="99899"/>
                </a:lnTo>
                <a:lnTo>
                  <a:pt x="436132" y="99899"/>
                </a:lnTo>
                <a:lnTo>
                  <a:pt x="436132" y="91350"/>
                </a:lnTo>
                <a:lnTo>
                  <a:pt x="434669" y="83024"/>
                </a:lnTo>
                <a:lnTo>
                  <a:pt x="431745" y="77287"/>
                </a:lnTo>
                <a:lnTo>
                  <a:pt x="428819" y="71437"/>
                </a:lnTo>
                <a:lnTo>
                  <a:pt x="422912" y="68512"/>
                </a:lnTo>
                <a:close/>
              </a:path>
              <a:path w="644525" h="324485">
                <a:moveTo>
                  <a:pt x="559063" y="68174"/>
                </a:moveTo>
                <a:lnTo>
                  <a:pt x="521263" y="74924"/>
                </a:lnTo>
                <a:lnTo>
                  <a:pt x="487225" y="100406"/>
                </a:lnTo>
                <a:lnTo>
                  <a:pt x="487102" y="100553"/>
                </a:lnTo>
                <a:lnTo>
                  <a:pt x="470300" y="142171"/>
                </a:lnTo>
                <a:lnTo>
                  <a:pt x="468781" y="161831"/>
                </a:lnTo>
                <a:lnTo>
                  <a:pt x="470224" y="181089"/>
                </a:lnTo>
                <a:lnTo>
                  <a:pt x="493419" y="230512"/>
                </a:lnTo>
                <a:lnTo>
                  <a:pt x="541481" y="254243"/>
                </a:lnTo>
                <a:lnTo>
                  <a:pt x="562438" y="255825"/>
                </a:lnTo>
                <a:lnTo>
                  <a:pt x="571856" y="255508"/>
                </a:lnTo>
                <a:lnTo>
                  <a:pt x="610405" y="245067"/>
                </a:lnTo>
                <a:lnTo>
                  <a:pt x="634453" y="225281"/>
                </a:lnTo>
                <a:lnTo>
                  <a:pt x="552875" y="225281"/>
                </a:lnTo>
                <a:lnTo>
                  <a:pt x="545338" y="223256"/>
                </a:lnTo>
                <a:lnTo>
                  <a:pt x="519438" y="194927"/>
                </a:lnTo>
                <a:lnTo>
                  <a:pt x="515862" y="173475"/>
                </a:lnTo>
                <a:lnTo>
                  <a:pt x="605976" y="173475"/>
                </a:lnTo>
                <a:lnTo>
                  <a:pt x="614498" y="173158"/>
                </a:lnTo>
                <a:lnTo>
                  <a:pt x="643944" y="157387"/>
                </a:lnTo>
                <a:lnTo>
                  <a:pt x="643944" y="147318"/>
                </a:lnTo>
                <a:lnTo>
                  <a:pt x="515862" y="147318"/>
                </a:lnTo>
                <a:lnTo>
                  <a:pt x="517569" y="136476"/>
                </a:lnTo>
                <a:lnTo>
                  <a:pt x="541850" y="103232"/>
                </a:lnTo>
                <a:lnTo>
                  <a:pt x="557544" y="100237"/>
                </a:lnTo>
                <a:lnTo>
                  <a:pt x="628761" y="100237"/>
                </a:lnTo>
                <a:lnTo>
                  <a:pt x="622260" y="92643"/>
                </a:lnTo>
                <a:lnTo>
                  <a:pt x="584122" y="71043"/>
                </a:lnTo>
                <a:lnTo>
                  <a:pt x="572078" y="68892"/>
                </a:lnTo>
                <a:lnTo>
                  <a:pt x="559063" y="68174"/>
                </a:lnTo>
                <a:close/>
              </a:path>
              <a:path w="644525" h="324485">
                <a:moveTo>
                  <a:pt x="630107" y="192543"/>
                </a:moveTo>
                <a:lnTo>
                  <a:pt x="620994" y="192543"/>
                </a:lnTo>
                <a:lnTo>
                  <a:pt x="617620" y="193556"/>
                </a:lnTo>
                <a:lnTo>
                  <a:pt x="615257" y="195581"/>
                </a:lnTo>
                <a:lnTo>
                  <a:pt x="609519" y="200981"/>
                </a:lnTo>
                <a:lnTo>
                  <a:pt x="604850" y="205256"/>
                </a:lnTo>
                <a:lnTo>
                  <a:pt x="571606" y="224662"/>
                </a:lnTo>
                <a:lnTo>
                  <a:pt x="566600" y="225281"/>
                </a:lnTo>
                <a:lnTo>
                  <a:pt x="634453" y="225281"/>
                </a:lnTo>
                <a:lnTo>
                  <a:pt x="636351" y="222075"/>
                </a:lnTo>
                <a:lnTo>
                  <a:pt x="639614" y="216450"/>
                </a:lnTo>
                <a:lnTo>
                  <a:pt x="641244" y="211556"/>
                </a:lnTo>
                <a:lnTo>
                  <a:pt x="641244" y="202669"/>
                </a:lnTo>
                <a:lnTo>
                  <a:pt x="639782" y="199012"/>
                </a:lnTo>
                <a:lnTo>
                  <a:pt x="633932" y="193837"/>
                </a:lnTo>
                <a:lnTo>
                  <a:pt x="630107" y="192543"/>
                </a:lnTo>
                <a:close/>
              </a:path>
              <a:path w="644525" h="324485">
                <a:moveTo>
                  <a:pt x="628761" y="100237"/>
                </a:moveTo>
                <a:lnTo>
                  <a:pt x="557544" y="100237"/>
                </a:lnTo>
                <a:lnTo>
                  <a:pt x="566166" y="100986"/>
                </a:lnTo>
                <a:lnTo>
                  <a:pt x="573906" y="103232"/>
                </a:lnTo>
                <a:lnTo>
                  <a:pt x="597960" y="136255"/>
                </a:lnTo>
                <a:lnTo>
                  <a:pt x="599394" y="147318"/>
                </a:lnTo>
                <a:lnTo>
                  <a:pt x="643944" y="147318"/>
                </a:lnTo>
                <a:lnTo>
                  <a:pt x="643944" y="145799"/>
                </a:lnTo>
                <a:lnTo>
                  <a:pt x="643343" y="136476"/>
                </a:lnTo>
                <a:lnTo>
                  <a:pt x="628998" y="100553"/>
                </a:lnTo>
                <a:lnTo>
                  <a:pt x="628905" y="100406"/>
                </a:lnTo>
                <a:lnTo>
                  <a:pt x="628761" y="1002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5741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36353" y="5132031"/>
            <a:ext cx="419734" cy="116205"/>
          </a:xfrm>
          <a:custGeom>
            <a:avLst/>
            <a:gdLst/>
            <a:ahLst/>
            <a:cxnLst/>
            <a:rect l="l" t="t" r="r" b="b"/>
            <a:pathLst>
              <a:path w="419734" h="116204">
                <a:moveTo>
                  <a:pt x="55294" y="33590"/>
                </a:moveTo>
                <a:lnTo>
                  <a:pt x="34434" y="33590"/>
                </a:lnTo>
                <a:lnTo>
                  <a:pt x="34434" y="107469"/>
                </a:lnTo>
                <a:lnTo>
                  <a:pt x="35472" y="110665"/>
                </a:lnTo>
                <a:lnTo>
                  <a:pt x="39163" y="114755"/>
                </a:lnTo>
                <a:lnTo>
                  <a:pt x="41668" y="115803"/>
                </a:lnTo>
                <a:lnTo>
                  <a:pt x="51791" y="115803"/>
                </a:lnTo>
                <a:lnTo>
                  <a:pt x="55294" y="110665"/>
                </a:lnTo>
                <a:lnTo>
                  <a:pt x="55294" y="33590"/>
                </a:lnTo>
                <a:close/>
              </a:path>
              <a:path w="419734" h="116204">
                <a:moveTo>
                  <a:pt x="49031" y="766"/>
                </a:moveTo>
                <a:lnTo>
                  <a:pt x="43918" y="766"/>
                </a:lnTo>
                <a:lnTo>
                  <a:pt x="42282" y="1227"/>
                </a:lnTo>
                <a:lnTo>
                  <a:pt x="40543" y="3067"/>
                </a:lnTo>
                <a:lnTo>
                  <a:pt x="38677" y="5521"/>
                </a:lnTo>
                <a:lnTo>
                  <a:pt x="32951" y="13497"/>
                </a:lnTo>
                <a:lnTo>
                  <a:pt x="29653" y="17102"/>
                </a:lnTo>
                <a:lnTo>
                  <a:pt x="25921" y="20323"/>
                </a:lnTo>
                <a:lnTo>
                  <a:pt x="22240" y="23544"/>
                </a:lnTo>
                <a:lnTo>
                  <a:pt x="17306" y="26611"/>
                </a:lnTo>
                <a:lnTo>
                  <a:pt x="6978" y="31468"/>
                </a:lnTo>
                <a:lnTo>
                  <a:pt x="4090" y="33053"/>
                </a:lnTo>
                <a:lnTo>
                  <a:pt x="818" y="35508"/>
                </a:lnTo>
                <a:lnTo>
                  <a:pt x="0" y="37425"/>
                </a:lnTo>
                <a:lnTo>
                  <a:pt x="0" y="42282"/>
                </a:lnTo>
                <a:lnTo>
                  <a:pt x="818" y="44276"/>
                </a:lnTo>
                <a:lnTo>
                  <a:pt x="2454" y="46014"/>
                </a:lnTo>
                <a:lnTo>
                  <a:pt x="4141" y="47701"/>
                </a:lnTo>
                <a:lnTo>
                  <a:pt x="6058" y="48545"/>
                </a:lnTo>
                <a:lnTo>
                  <a:pt x="8205" y="48545"/>
                </a:lnTo>
                <a:lnTo>
                  <a:pt x="11969" y="47701"/>
                </a:lnTo>
                <a:lnTo>
                  <a:pt x="12188" y="47701"/>
                </a:lnTo>
                <a:lnTo>
                  <a:pt x="18137" y="44806"/>
                </a:lnTo>
                <a:lnTo>
                  <a:pt x="25490" y="40133"/>
                </a:lnTo>
                <a:lnTo>
                  <a:pt x="34434" y="33590"/>
                </a:lnTo>
                <a:lnTo>
                  <a:pt x="55294" y="33590"/>
                </a:lnTo>
                <a:lnTo>
                  <a:pt x="55294" y="8896"/>
                </a:lnTo>
                <a:lnTo>
                  <a:pt x="54476" y="6007"/>
                </a:lnTo>
                <a:lnTo>
                  <a:pt x="51204" y="1815"/>
                </a:lnTo>
                <a:lnTo>
                  <a:pt x="49031" y="766"/>
                </a:lnTo>
                <a:close/>
              </a:path>
              <a:path w="419734" h="116204">
                <a:moveTo>
                  <a:pt x="137032" y="613"/>
                </a:moveTo>
                <a:lnTo>
                  <a:pt x="123739" y="613"/>
                </a:lnTo>
                <a:lnTo>
                  <a:pt x="117425" y="1968"/>
                </a:lnTo>
                <a:lnTo>
                  <a:pt x="106637" y="7387"/>
                </a:lnTo>
                <a:lnTo>
                  <a:pt x="102547" y="11017"/>
                </a:lnTo>
                <a:lnTo>
                  <a:pt x="96974" y="20067"/>
                </a:lnTo>
                <a:lnTo>
                  <a:pt x="95593" y="24873"/>
                </a:lnTo>
                <a:lnTo>
                  <a:pt x="95593" y="29986"/>
                </a:lnTo>
                <a:lnTo>
                  <a:pt x="111315" y="53223"/>
                </a:lnTo>
                <a:lnTo>
                  <a:pt x="102793" y="57868"/>
                </a:lnTo>
                <a:lnTo>
                  <a:pt x="96705" y="64132"/>
                </a:lnTo>
                <a:lnTo>
                  <a:pt x="93053" y="72017"/>
                </a:lnTo>
                <a:lnTo>
                  <a:pt x="91934" y="80755"/>
                </a:lnTo>
                <a:lnTo>
                  <a:pt x="91957" y="88424"/>
                </a:lnTo>
                <a:lnTo>
                  <a:pt x="93336" y="93665"/>
                </a:lnTo>
                <a:lnTo>
                  <a:pt x="93369" y="93793"/>
                </a:lnTo>
                <a:lnTo>
                  <a:pt x="123381" y="115650"/>
                </a:lnTo>
                <a:lnTo>
                  <a:pt x="140048" y="115650"/>
                </a:lnTo>
                <a:lnTo>
                  <a:pt x="147155" y="114167"/>
                </a:lnTo>
                <a:lnTo>
                  <a:pt x="159222" y="108236"/>
                </a:lnTo>
                <a:lnTo>
                  <a:pt x="163769" y="104172"/>
                </a:lnTo>
                <a:lnTo>
                  <a:pt x="165669" y="101002"/>
                </a:lnTo>
                <a:lnTo>
                  <a:pt x="128187" y="101002"/>
                </a:lnTo>
                <a:lnTo>
                  <a:pt x="124991" y="100184"/>
                </a:lnTo>
                <a:lnTo>
                  <a:pt x="112849" y="84897"/>
                </a:lnTo>
                <a:lnTo>
                  <a:pt x="112849" y="74671"/>
                </a:lnTo>
                <a:lnTo>
                  <a:pt x="114613" y="69814"/>
                </a:lnTo>
                <a:lnTo>
                  <a:pt x="121669" y="62861"/>
                </a:lnTo>
                <a:lnTo>
                  <a:pt x="126039" y="61122"/>
                </a:lnTo>
                <a:lnTo>
                  <a:pt x="164225" y="61122"/>
                </a:lnTo>
                <a:lnTo>
                  <a:pt x="160065" y="57134"/>
                </a:lnTo>
                <a:lnTo>
                  <a:pt x="156460" y="54910"/>
                </a:lnTo>
                <a:lnTo>
                  <a:pt x="152115" y="53223"/>
                </a:lnTo>
                <a:lnTo>
                  <a:pt x="157227" y="50718"/>
                </a:lnTo>
                <a:lnTo>
                  <a:pt x="161062" y="47497"/>
                </a:lnTo>
                <a:lnTo>
                  <a:pt x="161726" y="46474"/>
                </a:lnTo>
                <a:lnTo>
                  <a:pt x="126807" y="46474"/>
                </a:lnTo>
                <a:lnTo>
                  <a:pt x="122921" y="45043"/>
                </a:lnTo>
                <a:lnTo>
                  <a:pt x="119904" y="42180"/>
                </a:lnTo>
                <a:lnTo>
                  <a:pt x="116888" y="39265"/>
                </a:lnTo>
                <a:lnTo>
                  <a:pt x="115380" y="35635"/>
                </a:lnTo>
                <a:lnTo>
                  <a:pt x="115380" y="26586"/>
                </a:lnTo>
                <a:lnTo>
                  <a:pt x="116739" y="23007"/>
                </a:lnTo>
                <a:lnTo>
                  <a:pt x="116837" y="22751"/>
                </a:lnTo>
                <a:lnTo>
                  <a:pt x="122716" y="16769"/>
                </a:lnTo>
                <a:lnTo>
                  <a:pt x="126602" y="15261"/>
                </a:lnTo>
                <a:lnTo>
                  <a:pt x="163656" y="15261"/>
                </a:lnTo>
                <a:lnTo>
                  <a:pt x="161547" y="12347"/>
                </a:lnTo>
                <a:lnTo>
                  <a:pt x="158480" y="9586"/>
                </a:lnTo>
                <a:lnTo>
                  <a:pt x="155412" y="6774"/>
                </a:lnTo>
                <a:lnTo>
                  <a:pt x="151578" y="4575"/>
                </a:lnTo>
                <a:lnTo>
                  <a:pt x="142375" y="1406"/>
                </a:lnTo>
                <a:lnTo>
                  <a:pt x="137032" y="613"/>
                </a:lnTo>
                <a:close/>
              </a:path>
              <a:path w="419734" h="116204">
                <a:moveTo>
                  <a:pt x="164225" y="61122"/>
                </a:moveTo>
                <a:lnTo>
                  <a:pt x="134935" y="61122"/>
                </a:lnTo>
                <a:lnTo>
                  <a:pt x="138259" y="61915"/>
                </a:lnTo>
                <a:lnTo>
                  <a:pt x="144190" y="65085"/>
                </a:lnTo>
                <a:lnTo>
                  <a:pt x="146491" y="67360"/>
                </a:lnTo>
                <a:lnTo>
                  <a:pt x="149763" y="73291"/>
                </a:lnTo>
                <a:lnTo>
                  <a:pt x="150581" y="76767"/>
                </a:lnTo>
                <a:lnTo>
                  <a:pt x="150545" y="84897"/>
                </a:lnTo>
                <a:lnTo>
                  <a:pt x="149870" y="87811"/>
                </a:lnTo>
                <a:lnTo>
                  <a:pt x="149763" y="88271"/>
                </a:lnTo>
                <a:lnTo>
                  <a:pt x="135294" y="101002"/>
                </a:lnTo>
                <a:lnTo>
                  <a:pt x="165669" y="101002"/>
                </a:lnTo>
                <a:lnTo>
                  <a:pt x="169959" y="93793"/>
                </a:lnTo>
                <a:lnTo>
                  <a:pt x="170035" y="93665"/>
                </a:lnTo>
                <a:lnTo>
                  <a:pt x="171431" y="88424"/>
                </a:lnTo>
                <a:lnTo>
                  <a:pt x="171556" y="76767"/>
                </a:lnTo>
                <a:lnTo>
                  <a:pt x="170910" y="73291"/>
                </a:lnTo>
                <a:lnTo>
                  <a:pt x="170853" y="72984"/>
                </a:lnTo>
                <a:lnTo>
                  <a:pt x="169370" y="69405"/>
                </a:lnTo>
                <a:lnTo>
                  <a:pt x="167939" y="65775"/>
                </a:lnTo>
                <a:lnTo>
                  <a:pt x="165791" y="62605"/>
                </a:lnTo>
                <a:lnTo>
                  <a:pt x="164225" y="61122"/>
                </a:lnTo>
                <a:close/>
              </a:path>
              <a:path w="419734" h="116204">
                <a:moveTo>
                  <a:pt x="163656" y="15261"/>
                </a:moveTo>
                <a:lnTo>
                  <a:pt x="134578" y="15261"/>
                </a:lnTo>
                <a:lnTo>
                  <a:pt x="137390" y="15951"/>
                </a:lnTo>
                <a:lnTo>
                  <a:pt x="142299" y="18712"/>
                </a:lnTo>
                <a:lnTo>
                  <a:pt x="144190" y="20604"/>
                </a:lnTo>
                <a:lnTo>
                  <a:pt x="145519" y="23007"/>
                </a:lnTo>
                <a:lnTo>
                  <a:pt x="146899" y="25410"/>
                </a:lnTo>
                <a:lnTo>
                  <a:pt x="147590" y="28120"/>
                </a:lnTo>
                <a:lnTo>
                  <a:pt x="147590" y="33386"/>
                </a:lnTo>
                <a:lnTo>
                  <a:pt x="147263" y="35150"/>
                </a:lnTo>
                <a:lnTo>
                  <a:pt x="147206" y="35456"/>
                </a:lnTo>
                <a:lnTo>
                  <a:pt x="133965" y="46474"/>
                </a:lnTo>
                <a:lnTo>
                  <a:pt x="161726" y="46474"/>
                </a:lnTo>
                <a:lnTo>
                  <a:pt x="163506" y="43733"/>
                </a:lnTo>
                <a:lnTo>
                  <a:pt x="166226" y="39623"/>
                </a:lnTo>
                <a:lnTo>
                  <a:pt x="167388" y="35635"/>
                </a:lnTo>
                <a:lnTo>
                  <a:pt x="167440" y="35456"/>
                </a:lnTo>
                <a:lnTo>
                  <a:pt x="167529" y="26202"/>
                </a:lnTo>
                <a:lnTo>
                  <a:pt x="166890" y="23007"/>
                </a:lnTo>
                <a:lnTo>
                  <a:pt x="166788" y="22496"/>
                </a:lnTo>
                <a:lnTo>
                  <a:pt x="163823" y="15491"/>
                </a:lnTo>
                <a:lnTo>
                  <a:pt x="163656" y="15261"/>
                </a:lnTo>
                <a:close/>
              </a:path>
              <a:path w="419734" h="116204">
                <a:moveTo>
                  <a:pt x="222196" y="63806"/>
                </a:moveTo>
                <a:lnTo>
                  <a:pt x="190394" y="63806"/>
                </a:lnTo>
                <a:lnTo>
                  <a:pt x="187557" y="64676"/>
                </a:lnTo>
                <a:lnTo>
                  <a:pt x="183825" y="68101"/>
                </a:lnTo>
                <a:lnTo>
                  <a:pt x="182905" y="70325"/>
                </a:lnTo>
                <a:lnTo>
                  <a:pt x="182905" y="75796"/>
                </a:lnTo>
                <a:lnTo>
                  <a:pt x="183850" y="78020"/>
                </a:lnTo>
                <a:lnTo>
                  <a:pt x="185742" y="79758"/>
                </a:lnTo>
                <a:lnTo>
                  <a:pt x="187685" y="81445"/>
                </a:lnTo>
                <a:lnTo>
                  <a:pt x="190497" y="82289"/>
                </a:lnTo>
                <a:lnTo>
                  <a:pt x="222247" y="82289"/>
                </a:lnTo>
                <a:lnTo>
                  <a:pt x="225085" y="81445"/>
                </a:lnTo>
                <a:lnTo>
                  <a:pt x="226925" y="79758"/>
                </a:lnTo>
                <a:lnTo>
                  <a:pt x="228766" y="78020"/>
                </a:lnTo>
                <a:lnTo>
                  <a:pt x="229686" y="75796"/>
                </a:lnTo>
                <a:lnTo>
                  <a:pt x="229686" y="70325"/>
                </a:lnTo>
                <a:lnTo>
                  <a:pt x="228740" y="68101"/>
                </a:lnTo>
                <a:lnTo>
                  <a:pt x="226849" y="66414"/>
                </a:lnTo>
                <a:lnTo>
                  <a:pt x="225008" y="64676"/>
                </a:lnTo>
                <a:lnTo>
                  <a:pt x="222196" y="63806"/>
                </a:lnTo>
                <a:close/>
              </a:path>
              <a:path w="419734" h="116204">
                <a:moveTo>
                  <a:pt x="314931" y="16335"/>
                </a:moveTo>
                <a:lnTo>
                  <a:pt x="284046" y="16335"/>
                </a:lnTo>
                <a:lnTo>
                  <a:pt x="286960" y="17050"/>
                </a:lnTo>
                <a:lnTo>
                  <a:pt x="292329" y="19914"/>
                </a:lnTo>
                <a:lnTo>
                  <a:pt x="294450" y="21933"/>
                </a:lnTo>
                <a:lnTo>
                  <a:pt x="295984" y="24541"/>
                </a:lnTo>
                <a:lnTo>
                  <a:pt x="297569" y="27097"/>
                </a:lnTo>
                <a:lnTo>
                  <a:pt x="298362" y="30011"/>
                </a:lnTo>
                <a:lnTo>
                  <a:pt x="298362" y="36300"/>
                </a:lnTo>
                <a:lnTo>
                  <a:pt x="276869" y="62349"/>
                </a:lnTo>
                <a:lnTo>
                  <a:pt x="273079" y="65570"/>
                </a:lnTo>
                <a:lnTo>
                  <a:pt x="246058" y="92872"/>
                </a:lnTo>
                <a:lnTo>
                  <a:pt x="242608" y="101385"/>
                </a:lnTo>
                <a:lnTo>
                  <a:pt x="242608" y="106089"/>
                </a:lnTo>
                <a:lnTo>
                  <a:pt x="243681" y="108594"/>
                </a:lnTo>
                <a:lnTo>
                  <a:pt x="245828" y="110741"/>
                </a:lnTo>
                <a:lnTo>
                  <a:pt x="247975" y="112838"/>
                </a:lnTo>
                <a:lnTo>
                  <a:pt x="250966" y="113886"/>
                </a:lnTo>
                <a:lnTo>
                  <a:pt x="314620" y="113886"/>
                </a:lnTo>
                <a:lnTo>
                  <a:pt x="317126" y="113017"/>
                </a:lnTo>
                <a:lnTo>
                  <a:pt x="318761" y="111278"/>
                </a:lnTo>
                <a:lnTo>
                  <a:pt x="320448" y="109540"/>
                </a:lnTo>
                <a:lnTo>
                  <a:pt x="321292" y="107418"/>
                </a:lnTo>
                <a:lnTo>
                  <a:pt x="321292" y="102101"/>
                </a:lnTo>
                <a:lnTo>
                  <a:pt x="320244" y="99877"/>
                </a:lnTo>
                <a:lnTo>
                  <a:pt x="316051" y="96605"/>
                </a:lnTo>
                <a:lnTo>
                  <a:pt x="313010" y="95787"/>
                </a:lnTo>
                <a:lnTo>
                  <a:pt x="268989" y="95787"/>
                </a:lnTo>
                <a:lnTo>
                  <a:pt x="270267" y="93844"/>
                </a:lnTo>
                <a:lnTo>
                  <a:pt x="271520" y="92182"/>
                </a:lnTo>
                <a:lnTo>
                  <a:pt x="272747" y="90802"/>
                </a:lnTo>
                <a:lnTo>
                  <a:pt x="275610" y="87325"/>
                </a:lnTo>
                <a:lnTo>
                  <a:pt x="280876" y="82442"/>
                </a:lnTo>
                <a:lnTo>
                  <a:pt x="296266" y="69865"/>
                </a:lnTo>
                <a:lnTo>
                  <a:pt x="301762" y="65264"/>
                </a:lnTo>
                <a:lnTo>
                  <a:pt x="319375" y="28784"/>
                </a:lnTo>
                <a:lnTo>
                  <a:pt x="318810" y="25921"/>
                </a:lnTo>
                <a:lnTo>
                  <a:pt x="318719" y="25461"/>
                </a:lnTo>
                <a:lnTo>
                  <a:pt x="318608" y="24899"/>
                </a:lnTo>
                <a:lnTo>
                  <a:pt x="317074" y="21166"/>
                </a:lnTo>
                <a:lnTo>
                  <a:pt x="315592" y="17383"/>
                </a:lnTo>
                <a:lnTo>
                  <a:pt x="314931" y="16335"/>
                </a:lnTo>
                <a:close/>
              </a:path>
              <a:path w="419734" h="116204">
                <a:moveTo>
                  <a:pt x="289159" y="766"/>
                </a:moveTo>
                <a:lnTo>
                  <a:pt x="274843" y="766"/>
                </a:lnTo>
                <a:lnTo>
                  <a:pt x="269168" y="1738"/>
                </a:lnTo>
                <a:lnTo>
                  <a:pt x="242913" y="35584"/>
                </a:lnTo>
                <a:lnTo>
                  <a:pt x="243757" y="37885"/>
                </a:lnTo>
                <a:lnTo>
                  <a:pt x="247132" y="41259"/>
                </a:lnTo>
                <a:lnTo>
                  <a:pt x="249253" y="42103"/>
                </a:lnTo>
                <a:lnTo>
                  <a:pt x="254724" y="42103"/>
                </a:lnTo>
                <a:lnTo>
                  <a:pt x="262470" y="31443"/>
                </a:lnTo>
                <a:lnTo>
                  <a:pt x="263697" y="28017"/>
                </a:lnTo>
                <a:lnTo>
                  <a:pt x="264566" y="25921"/>
                </a:lnTo>
                <a:lnTo>
                  <a:pt x="268913" y="19275"/>
                </a:lnTo>
                <a:lnTo>
                  <a:pt x="274178" y="16335"/>
                </a:lnTo>
                <a:lnTo>
                  <a:pt x="314931" y="16335"/>
                </a:lnTo>
                <a:lnTo>
                  <a:pt x="313495" y="14060"/>
                </a:lnTo>
                <a:lnTo>
                  <a:pt x="308076" y="8333"/>
                </a:lnTo>
                <a:lnTo>
                  <a:pt x="304931" y="6084"/>
                </a:lnTo>
                <a:lnTo>
                  <a:pt x="301352" y="4448"/>
                </a:lnTo>
                <a:lnTo>
                  <a:pt x="295831" y="1993"/>
                </a:lnTo>
                <a:lnTo>
                  <a:pt x="289159" y="766"/>
                </a:lnTo>
                <a:close/>
              </a:path>
              <a:path w="419734" h="116204">
                <a:moveTo>
                  <a:pt x="403081" y="89881"/>
                </a:moveTo>
                <a:lnTo>
                  <a:pt x="383909" y="89881"/>
                </a:lnTo>
                <a:lnTo>
                  <a:pt x="383940" y="108083"/>
                </a:lnTo>
                <a:lnTo>
                  <a:pt x="384778" y="110895"/>
                </a:lnTo>
                <a:lnTo>
                  <a:pt x="386587" y="112965"/>
                </a:lnTo>
                <a:lnTo>
                  <a:pt x="388367" y="114857"/>
                </a:lnTo>
                <a:lnTo>
                  <a:pt x="390632" y="115803"/>
                </a:lnTo>
                <a:lnTo>
                  <a:pt x="396409" y="115803"/>
                </a:lnTo>
                <a:lnTo>
                  <a:pt x="398736" y="114857"/>
                </a:lnTo>
                <a:lnTo>
                  <a:pt x="400474" y="112965"/>
                </a:lnTo>
                <a:lnTo>
                  <a:pt x="402212" y="111023"/>
                </a:lnTo>
                <a:lnTo>
                  <a:pt x="403081" y="108083"/>
                </a:lnTo>
                <a:lnTo>
                  <a:pt x="403081" y="89881"/>
                </a:lnTo>
                <a:close/>
              </a:path>
              <a:path w="419734" h="116204">
                <a:moveTo>
                  <a:pt x="399195" y="0"/>
                </a:moveTo>
                <a:lnTo>
                  <a:pt x="389022" y="0"/>
                </a:lnTo>
                <a:lnTo>
                  <a:pt x="386951" y="818"/>
                </a:lnTo>
                <a:lnTo>
                  <a:pt x="383526" y="4039"/>
                </a:lnTo>
                <a:lnTo>
                  <a:pt x="381352" y="6621"/>
                </a:lnTo>
                <a:lnTo>
                  <a:pt x="338048" y="64573"/>
                </a:lnTo>
                <a:lnTo>
                  <a:pt x="334444" y="69354"/>
                </a:lnTo>
                <a:lnTo>
                  <a:pt x="330838" y="76639"/>
                </a:lnTo>
                <a:lnTo>
                  <a:pt x="330838" y="81394"/>
                </a:lnTo>
                <a:lnTo>
                  <a:pt x="332040" y="84385"/>
                </a:lnTo>
                <a:lnTo>
                  <a:pt x="334444" y="86584"/>
                </a:lnTo>
                <a:lnTo>
                  <a:pt x="336897" y="88782"/>
                </a:lnTo>
                <a:lnTo>
                  <a:pt x="340553" y="89881"/>
                </a:lnTo>
                <a:lnTo>
                  <a:pt x="411645" y="89881"/>
                </a:lnTo>
                <a:lnTo>
                  <a:pt x="419417" y="77739"/>
                </a:lnTo>
                <a:lnTo>
                  <a:pt x="418215" y="75387"/>
                </a:lnTo>
                <a:lnTo>
                  <a:pt x="413460" y="73240"/>
                </a:lnTo>
                <a:lnTo>
                  <a:pt x="410316" y="72703"/>
                </a:lnTo>
                <a:lnTo>
                  <a:pt x="350932" y="72703"/>
                </a:lnTo>
                <a:lnTo>
                  <a:pt x="383909" y="28145"/>
                </a:lnTo>
                <a:lnTo>
                  <a:pt x="403081" y="28145"/>
                </a:lnTo>
                <a:lnTo>
                  <a:pt x="403081" y="4448"/>
                </a:lnTo>
                <a:lnTo>
                  <a:pt x="399195" y="0"/>
                </a:lnTo>
                <a:close/>
              </a:path>
              <a:path w="419734" h="116204">
                <a:moveTo>
                  <a:pt x="403081" y="28145"/>
                </a:moveTo>
                <a:lnTo>
                  <a:pt x="383909" y="28145"/>
                </a:lnTo>
                <a:lnTo>
                  <a:pt x="383909" y="72703"/>
                </a:lnTo>
                <a:lnTo>
                  <a:pt x="403081" y="72703"/>
                </a:lnTo>
                <a:lnTo>
                  <a:pt x="403081" y="28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80363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B1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49749" y="5132031"/>
            <a:ext cx="421005" cy="116205"/>
          </a:xfrm>
          <a:custGeom>
            <a:avLst/>
            <a:gdLst/>
            <a:ahLst/>
            <a:cxnLst/>
            <a:rect l="l" t="t" r="r" b="b"/>
            <a:pathLst>
              <a:path w="421004" h="116204">
                <a:moveTo>
                  <a:pt x="72323" y="16335"/>
                </a:moveTo>
                <a:lnTo>
                  <a:pt x="41438" y="16335"/>
                </a:lnTo>
                <a:lnTo>
                  <a:pt x="44353" y="17050"/>
                </a:lnTo>
                <a:lnTo>
                  <a:pt x="49721" y="19914"/>
                </a:lnTo>
                <a:lnTo>
                  <a:pt x="51843" y="21933"/>
                </a:lnTo>
                <a:lnTo>
                  <a:pt x="53376" y="24541"/>
                </a:lnTo>
                <a:lnTo>
                  <a:pt x="54961" y="27097"/>
                </a:lnTo>
                <a:lnTo>
                  <a:pt x="55754" y="30011"/>
                </a:lnTo>
                <a:lnTo>
                  <a:pt x="55754" y="36300"/>
                </a:lnTo>
                <a:lnTo>
                  <a:pt x="34262" y="62349"/>
                </a:lnTo>
                <a:lnTo>
                  <a:pt x="30471" y="65570"/>
                </a:lnTo>
                <a:lnTo>
                  <a:pt x="3451" y="92872"/>
                </a:lnTo>
                <a:lnTo>
                  <a:pt x="0" y="101385"/>
                </a:lnTo>
                <a:lnTo>
                  <a:pt x="0" y="106089"/>
                </a:lnTo>
                <a:lnTo>
                  <a:pt x="1073" y="108594"/>
                </a:lnTo>
                <a:lnTo>
                  <a:pt x="3220" y="110741"/>
                </a:lnTo>
                <a:lnTo>
                  <a:pt x="5368" y="112838"/>
                </a:lnTo>
                <a:lnTo>
                  <a:pt x="8359" y="113886"/>
                </a:lnTo>
                <a:lnTo>
                  <a:pt x="72012" y="113886"/>
                </a:lnTo>
                <a:lnTo>
                  <a:pt x="74518" y="113017"/>
                </a:lnTo>
                <a:lnTo>
                  <a:pt x="76154" y="111278"/>
                </a:lnTo>
                <a:lnTo>
                  <a:pt x="77841" y="109540"/>
                </a:lnTo>
                <a:lnTo>
                  <a:pt x="78685" y="107418"/>
                </a:lnTo>
                <a:lnTo>
                  <a:pt x="78685" y="102101"/>
                </a:lnTo>
                <a:lnTo>
                  <a:pt x="77636" y="99877"/>
                </a:lnTo>
                <a:lnTo>
                  <a:pt x="73444" y="96605"/>
                </a:lnTo>
                <a:lnTo>
                  <a:pt x="70402" y="95787"/>
                </a:lnTo>
                <a:lnTo>
                  <a:pt x="26381" y="95787"/>
                </a:lnTo>
                <a:lnTo>
                  <a:pt x="27659" y="93844"/>
                </a:lnTo>
                <a:lnTo>
                  <a:pt x="28912" y="92182"/>
                </a:lnTo>
                <a:lnTo>
                  <a:pt x="30139" y="90802"/>
                </a:lnTo>
                <a:lnTo>
                  <a:pt x="33002" y="87325"/>
                </a:lnTo>
                <a:lnTo>
                  <a:pt x="38268" y="82442"/>
                </a:lnTo>
                <a:lnTo>
                  <a:pt x="53658" y="69865"/>
                </a:lnTo>
                <a:lnTo>
                  <a:pt x="59154" y="65264"/>
                </a:lnTo>
                <a:lnTo>
                  <a:pt x="76767" y="28784"/>
                </a:lnTo>
                <a:lnTo>
                  <a:pt x="76202" y="25921"/>
                </a:lnTo>
                <a:lnTo>
                  <a:pt x="76111" y="25461"/>
                </a:lnTo>
                <a:lnTo>
                  <a:pt x="76000" y="24899"/>
                </a:lnTo>
                <a:lnTo>
                  <a:pt x="74466" y="21166"/>
                </a:lnTo>
                <a:lnTo>
                  <a:pt x="72984" y="17383"/>
                </a:lnTo>
                <a:lnTo>
                  <a:pt x="72323" y="16335"/>
                </a:lnTo>
                <a:close/>
              </a:path>
              <a:path w="421004" h="116204">
                <a:moveTo>
                  <a:pt x="46551" y="766"/>
                </a:moveTo>
                <a:lnTo>
                  <a:pt x="32235" y="766"/>
                </a:lnTo>
                <a:lnTo>
                  <a:pt x="26560" y="1738"/>
                </a:lnTo>
                <a:lnTo>
                  <a:pt x="306" y="35584"/>
                </a:lnTo>
                <a:lnTo>
                  <a:pt x="1150" y="37885"/>
                </a:lnTo>
                <a:lnTo>
                  <a:pt x="4524" y="41259"/>
                </a:lnTo>
                <a:lnTo>
                  <a:pt x="6646" y="42103"/>
                </a:lnTo>
                <a:lnTo>
                  <a:pt x="12117" y="42103"/>
                </a:lnTo>
                <a:lnTo>
                  <a:pt x="19862" y="31443"/>
                </a:lnTo>
                <a:lnTo>
                  <a:pt x="21090" y="28017"/>
                </a:lnTo>
                <a:lnTo>
                  <a:pt x="21959" y="25921"/>
                </a:lnTo>
                <a:lnTo>
                  <a:pt x="26304" y="19275"/>
                </a:lnTo>
                <a:lnTo>
                  <a:pt x="31571" y="16335"/>
                </a:lnTo>
                <a:lnTo>
                  <a:pt x="72323" y="16335"/>
                </a:lnTo>
                <a:lnTo>
                  <a:pt x="70888" y="14060"/>
                </a:lnTo>
                <a:lnTo>
                  <a:pt x="65468" y="8333"/>
                </a:lnTo>
                <a:lnTo>
                  <a:pt x="62324" y="6084"/>
                </a:lnTo>
                <a:lnTo>
                  <a:pt x="58745" y="4448"/>
                </a:lnTo>
                <a:lnTo>
                  <a:pt x="53223" y="1993"/>
                </a:lnTo>
                <a:lnTo>
                  <a:pt x="46551" y="766"/>
                </a:lnTo>
                <a:close/>
              </a:path>
              <a:path w="421004" h="116204">
                <a:moveTo>
                  <a:pt x="107711" y="79298"/>
                </a:moveTo>
                <a:lnTo>
                  <a:pt x="100910" y="79298"/>
                </a:lnTo>
                <a:lnTo>
                  <a:pt x="98814" y="80193"/>
                </a:lnTo>
                <a:lnTo>
                  <a:pt x="97104" y="82008"/>
                </a:lnTo>
                <a:lnTo>
                  <a:pt x="95491" y="83772"/>
                </a:lnTo>
                <a:lnTo>
                  <a:pt x="94673" y="85663"/>
                </a:lnTo>
                <a:lnTo>
                  <a:pt x="94783" y="91287"/>
                </a:lnTo>
                <a:lnTo>
                  <a:pt x="123483" y="115803"/>
                </a:lnTo>
                <a:lnTo>
                  <a:pt x="140816" y="115803"/>
                </a:lnTo>
                <a:lnTo>
                  <a:pt x="147613" y="114116"/>
                </a:lnTo>
                <a:lnTo>
                  <a:pt x="147846" y="114116"/>
                </a:lnTo>
                <a:lnTo>
                  <a:pt x="160550" y="106856"/>
                </a:lnTo>
                <a:lnTo>
                  <a:pt x="165356" y="102024"/>
                </a:lnTo>
                <a:lnTo>
                  <a:pt x="165831" y="101155"/>
                </a:lnTo>
                <a:lnTo>
                  <a:pt x="128648" y="101155"/>
                </a:lnTo>
                <a:lnTo>
                  <a:pt x="124762" y="99902"/>
                </a:lnTo>
                <a:lnTo>
                  <a:pt x="111003" y="82008"/>
                </a:lnTo>
                <a:lnTo>
                  <a:pt x="110906" y="81778"/>
                </a:lnTo>
                <a:lnTo>
                  <a:pt x="107711" y="79298"/>
                </a:lnTo>
                <a:close/>
              </a:path>
              <a:path w="421004" h="116204">
                <a:moveTo>
                  <a:pt x="167494" y="54527"/>
                </a:moveTo>
                <a:lnTo>
                  <a:pt x="136827" y="54527"/>
                </a:lnTo>
                <a:lnTo>
                  <a:pt x="140074" y="55396"/>
                </a:lnTo>
                <a:lnTo>
                  <a:pt x="143121" y="57211"/>
                </a:lnTo>
                <a:lnTo>
                  <a:pt x="145903" y="58822"/>
                </a:lnTo>
                <a:lnTo>
                  <a:pt x="148114" y="61276"/>
                </a:lnTo>
                <a:lnTo>
                  <a:pt x="148229" y="61403"/>
                </a:lnTo>
                <a:lnTo>
                  <a:pt x="151705" y="68357"/>
                </a:lnTo>
                <a:lnTo>
                  <a:pt x="152575" y="72549"/>
                </a:lnTo>
                <a:lnTo>
                  <a:pt x="152575" y="82008"/>
                </a:lnTo>
                <a:lnTo>
                  <a:pt x="151839" y="85663"/>
                </a:lnTo>
                <a:lnTo>
                  <a:pt x="151757" y="86072"/>
                </a:lnTo>
                <a:lnTo>
                  <a:pt x="150120" y="89651"/>
                </a:lnTo>
                <a:lnTo>
                  <a:pt x="148536" y="93230"/>
                </a:lnTo>
                <a:lnTo>
                  <a:pt x="146261" y="96042"/>
                </a:lnTo>
                <a:lnTo>
                  <a:pt x="140330" y="100132"/>
                </a:lnTo>
                <a:lnTo>
                  <a:pt x="136879" y="101155"/>
                </a:lnTo>
                <a:lnTo>
                  <a:pt x="165831" y="101155"/>
                </a:lnTo>
                <a:lnTo>
                  <a:pt x="172003" y="89856"/>
                </a:lnTo>
                <a:lnTo>
                  <a:pt x="173665" y="83107"/>
                </a:lnTo>
                <a:lnTo>
                  <a:pt x="173665" y="70581"/>
                </a:lnTo>
                <a:lnTo>
                  <a:pt x="172745" y="65800"/>
                </a:lnTo>
                <a:lnTo>
                  <a:pt x="169190" y="57211"/>
                </a:lnTo>
                <a:lnTo>
                  <a:pt x="169063" y="56904"/>
                </a:lnTo>
                <a:lnTo>
                  <a:pt x="167494" y="54527"/>
                </a:lnTo>
                <a:close/>
              </a:path>
              <a:path w="421004" h="116204">
                <a:moveTo>
                  <a:pt x="166532" y="2377"/>
                </a:moveTo>
                <a:lnTo>
                  <a:pt x="113667" y="2377"/>
                </a:lnTo>
                <a:lnTo>
                  <a:pt x="110497" y="3374"/>
                </a:lnTo>
                <a:lnTo>
                  <a:pt x="106612" y="7362"/>
                </a:lnTo>
                <a:lnTo>
                  <a:pt x="105282" y="10557"/>
                </a:lnTo>
                <a:lnTo>
                  <a:pt x="104567" y="14954"/>
                </a:lnTo>
                <a:lnTo>
                  <a:pt x="97629" y="54527"/>
                </a:lnTo>
                <a:lnTo>
                  <a:pt x="97281" y="56649"/>
                </a:lnTo>
                <a:lnTo>
                  <a:pt x="97281" y="59205"/>
                </a:lnTo>
                <a:lnTo>
                  <a:pt x="98252" y="61276"/>
                </a:lnTo>
                <a:lnTo>
                  <a:pt x="100195" y="63116"/>
                </a:lnTo>
                <a:lnTo>
                  <a:pt x="102137" y="64906"/>
                </a:lnTo>
                <a:lnTo>
                  <a:pt x="104361" y="65800"/>
                </a:lnTo>
                <a:lnTo>
                  <a:pt x="109168" y="65800"/>
                </a:lnTo>
                <a:lnTo>
                  <a:pt x="112082" y="64471"/>
                </a:lnTo>
                <a:lnTo>
                  <a:pt x="119053" y="59205"/>
                </a:lnTo>
                <a:lnTo>
                  <a:pt x="121924" y="57211"/>
                </a:lnTo>
                <a:lnTo>
                  <a:pt x="125707" y="55064"/>
                </a:lnTo>
                <a:lnTo>
                  <a:pt x="128852" y="54527"/>
                </a:lnTo>
                <a:lnTo>
                  <a:pt x="167494" y="54527"/>
                </a:lnTo>
                <a:lnTo>
                  <a:pt x="166532" y="53070"/>
                </a:lnTo>
                <a:lnTo>
                  <a:pt x="163311" y="49849"/>
                </a:lnTo>
                <a:lnTo>
                  <a:pt x="160091" y="46577"/>
                </a:lnTo>
                <a:lnTo>
                  <a:pt x="158136" y="45247"/>
                </a:lnTo>
                <a:lnTo>
                  <a:pt x="118218" y="45247"/>
                </a:lnTo>
                <a:lnTo>
                  <a:pt x="122589" y="20399"/>
                </a:lnTo>
                <a:lnTo>
                  <a:pt x="162800" y="20399"/>
                </a:lnTo>
                <a:lnTo>
                  <a:pt x="165663" y="19581"/>
                </a:lnTo>
                <a:lnTo>
                  <a:pt x="169549" y="16309"/>
                </a:lnTo>
                <a:lnTo>
                  <a:pt x="170521" y="14162"/>
                </a:lnTo>
                <a:lnTo>
                  <a:pt x="170521" y="5419"/>
                </a:lnTo>
                <a:lnTo>
                  <a:pt x="166532" y="2377"/>
                </a:lnTo>
                <a:close/>
              </a:path>
              <a:path w="421004" h="116204">
                <a:moveTo>
                  <a:pt x="143219" y="39419"/>
                </a:moveTo>
                <a:lnTo>
                  <a:pt x="132175" y="39419"/>
                </a:lnTo>
                <a:lnTo>
                  <a:pt x="125477" y="41362"/>
                </a:lnTo>
                <a:lnTo>
                  <a:pt x="118218" y="45247"/>
                </a:lnTo>
                <a:lnTo>
                  <a:pt x="158136" y="45247"/>
                </a:lnTo>
                <a:lnTo>
                  <a:pt x="156333" y="44020"/>
                </a:lnTo>
                <a:lnTo>
                  <a:pt x="147795" y="40339"/>
                </a:lnTo>
                <a:lnTo>
                  <a:pt x="143219" y="39419"/>
                </a:lnTo>
                <a:close/>
              </a:path>
              <a:path w="421004" h="116204">
                <a:moveTo>
                  <a:pt x="223423" y="63806"/>
                </a:moveTo>
                <a:lnTo>
                  <a:pt x="191622" y="63806"/>
                </a:lnTo>
                <a:lnTo>
                  <a:pt x="188784" y="64676"/>
                </a:lnTo>
                <a:lnTo>
                  <a:pt x="185052" y="68101"/>
                </a:lnTo>
                <a:lnTo>
                  <a:pt x="184132" y="70325"/>
                </a:lnTo>
                <a:lnTo>
                  <a:pt x="184132" y="75796"/>
                </a:lnTo>
                <a:lnTo>
                  <a:pt x="185077" y="78020"/>
                </a:lnTo>
                <a:lnTo>
                  <a:pt x="186969" y="79758"/>
                </a:lnTo>
                <a:lnTo>
                  <a:pt x="188912" y="81445"/>
                </a:lnTo>
                <a:lnTo>
                  <a:pt x="191724" y="82289"/>
                </a:lnTo>
                <a:lnTo>
                  <a:pt x="223474" y="82289"/>
                </a:lnTo>
                <a:lnTo>
                  <a:pt x="226312" y="81445"/>
                </a:lnTo>
                <a:lnTo>
                  <a:pt x="228152" y="79758"/>
                </a:lnTo>
                <a:lnTo>
                  <a:pt x="229993" y="78020"/>
                </a:lnTo>
                <a:lnTo>
                  <a:pt x="230914" y="75796"/>
                </a:lnTo>
                <a:lnTo>
                  <a:pt x="230914" y="70325"/>
                </a:lnTo>
                <a:lnTo>
                  <a:pt x="229967" y="68101"/>
                </a:lnTo>
                <a:lnTo>
                  <a:pt x="228076" y="66414"/>
                </a:lnTo>
                <a:lnTo>
                  <a:pt x="226235" y="64676"/>
                </a:lnTo>
                <a:lnTo>
                  <a:pt x="223423" y="63806"/>
                </a:lnTo>
                <a:close/>
              </a:path>
              <a:path w="421004" h="116204">
                <a:moveTo>
                  <a:pt x="254315" y="75387"/>
                </a:moveTo>
                <a:lnTo>
                  <a:pt x="250021" y="75387"/>
                </a:lnTo>
                <a:lnTo>
                  <a:pt x="247618" y="76307"/>
                </a:lnTo>
                <a:lnTo>
                  <a:pt x="243783" y="79937"/>
                </a:lnTo>
                <a:lnTo>
                  <a:pt x="242837" y="82315"/>
                </a:lnTo>
                <a:lnTo>
                  <a:pt x="242837" y="87581"/>
                </a:lnTo>
                <a:lnTo>
                  <a:pt x="274740" y="115803"/>
                </a:lnTo>
                <a:lnTo>
                  <a:pt x="286909" y="115803"/>
                </a:lnTo>
                <a:lnTo>
                  <a:pt x="314567" y="100695"/>
                </a:lnTo>
                <a:lnTo>
                  <a:pt x="275508" y="100695"/>
                </a:lnTo>
                <a:lnTo>
                  <a:pt x="271213" y="98982"/>
                </a:lnTo>
                <a:lnTo>
                  <a:pt x="259224" y="78506"/>
                </a:lnTo>
                <a:lnTo>
                  <a:pt x="258355" y="77509"/>
                </a:lnTo>
                <a:lnTo>
                  <a:pt x="257025" y="76691"/>
                </a:lnTo>
                <a:lnTo>
                  <a:pt x="255696" y="75821"/>
                </a:lnTo>
                <a:lnTo>
                  <a:pt x="254315" y="75387"/>
                </a:lnTo>
                <a:close/>
              </a:path>
              <a:path w="421004" h="116204">
                <a:moveTo>
                  <a:pt x="312647" y="15568"/>
                </a:moveTo>
                <a:lnTo>
                  <a:pt x="285018" y="15568"/>
                </a:lnTo>
                <a:lnTo>
                  <a:pt x="288673" y="16999"/>
                </a:lnTo>
                <a:lnTo>
                  <a:pt x="291383" y="19863"/>
                </a:lnTo>
                <a:lnTo>
                  <a:pt x="294093" y="22675"/>
                </a:lnTo>
                <a:lnTo>
                  <a:pt x="295366" y="25844"/>
                </a:lnTo>
                <a:lnTo>
                  <a:pt x="295359" y="35354"/>
                </a:lnTo>
                <a:lnTo>
                  <a:pt x="293735" y="39112"/>
                </a:lnTo>
                <a:lnTo>
                  <a:pt x="290309" y="41873"/>
                </a:lnTo>
                <a:lnTo>
                  <a:pt x="286935" y="44634"/>
                </a:lnTo>
                <a:lnTo>
                  <a:pt x="282895" y="46014"/>
                </a:lnTo>
                <a:lnTo>
                  <a:pt x="271417" y="46014"/>
                </a:lnTo>
                <a:lnTo>
                  <a:pt x="268682" y="46781"/>
                </a:lnTo>
                <a:lnTo>
                  <a:pt x="266841" y="48315"/>
                </a:lnTo>
                <a:lnTo>
                  <a:pt x="265000" y="49798"/>
                </a:lnTo>
                <a:lnTo>
                  <a:pt x="264080" y="51766"/>
                </a:lnTo>
                <a:lnTo>
                  <a:pt x="264080" y="56725"/>
                </a:lnTo>
                <a:lnTo>
                  <a:pt x="264848" y="58694"/>
                </a:lnTo>
                <a:lnTo>
                  <a:pt x="266382" y="60125"/>
                </a:lnTo>
                <a:lnTo>
                  <a:pt x="268114" y="61685"/>
                </a:lnTo>
                <a:lnTo>
                  <a:pt x="287897" y="61685"/>
                </a:lnTo>
                <a:lnTo>
                  <a:pt x="292176" y="63295"/>
                </a:lnTo>
                <a:lnTo>
                  <a:pt x="295448" y="66721"/>
                </a:lnTo>
                <a:lnTo>
                  <a:pt x="298720" y="70095"/>
                </a:lnTo>
                <a:lnTo>
                  <a:pt x="300355" y="74773"/>
                </a:lnTo>
                <a:lnTo>
                  <a:pt x="300355" y="84794"/>
                </a:lnTo>
                <a:lnTo>
                  <a:pt x="299384" y="88348"/>
                </a:lnTo>
                <a:lnTo>
                  <a:pt x="297441" y="91415"/>
                </a:lnTo>
                <a:lnTo>
                  <a:pt x="295549" y="94483"/>
                </a:lnTo>
                <a:lnTo>
                  <a:pt x="293121" y="96809"/>
                </a:lnTo>
                <a:lnTo>
                  <a:pt x="287242" y="99928"/>
                </a:lnTo>
                <a:lnTo>
                  <a:pt x="284199" y="100695"/>
                </a:lnTo>
                <a:lnTo>
                  <a:pt x="314567" y="100695"/>
                </a:lnTo>
                <a:lnTo>
                  <a:pt x="316691" y="97678"/>
                </a:lnTo>
                <a:lnTo>
                  <a:pt x="318531" y="93333"/>
                </a:lnTo>
                <a:lnTo>
                  <a:pt x="320423" y="88987"/>
                </a:lnTo>
                <a:lnTo>
                  <a:pt x="321304" y="84794"/>
                </a:lnTo>
                <a:lnTo>
                  <a:pt x="321261" y="75387"/>
                </a:lnTo>
                <a:lnTo>
                  <a:pt x="320678" y="72345"/>
                </a:lnTo>
                <a:lnTo>
                  <a:pt x="317917" y="65647"/>
                </a:lnTo>
                <a:lnTo>
                  <a:pt x="315847" y="62579"/>
                </a:lnTo>
                <a:lnTo>
                  <a:pt x="313086" y="59819"/>
                </a:lnTo>
                <a:lnTo>
                  <a:pt x="310376" y="57058"/>
                </a:lnTo>
                <a:lnTo>
                  <a:pt x="307027" y="54604"/>
                </a:lnTo>
                <a:lnTo>
                  <a:pt x="303039" y="52456"/>
                </a:lnTo>
                <a:lnTo>
                  <a:pt x="307181" y="48980"/>
                </a:lnTo>
                <a:lnTo>
                  <a:pt x="310351" y="45426"/>
                </a:lnTo>
                <a:lnTo>
                  <a:pt x="314799" y="38115"/>
                </a:lnTo>
                <a:lnTo>
                  <a:pt x="315819" y="34127"/>
                </a:lnTo>
                <a:lnTo>
                  <a:pt x="315924" y="24720"/>
                </a:lnTo>
                <a:lnTo>
                  <a:pt x="315157" y="21090"/>
                </a:lnTo>
                <a:lnTo>
                  <a:pt x="312647" y="15568"/>
                </a:lnTo>
                <a:close/>
              </a:path>
              <a:path w="421004" h="116204">
                <a:moveTo>
                  <a:pt x="279189" y="61685"/>
                </a:moveTo>
                <a:lnTo>
                  <a:pt x="268479" y="61685"/>
                </a:lnTo>
                <a:lnTo>
                  <a:pt x="270088" y="62196"/>
                </a:lnTo>
                <a:lnTo>
                  <a:pt x="273820" y="62196"/>
                </a:lnTo>
                <a:lnTo>
                  <a:pt x="279189" y="61685"/>
                </a:lnTo>
                <a:close/>
              </a:path>
              <a:path w="421004" h="116204">
                <a:moveTo>
                  <a:pt x="287522" y="920"/>
                </a:moveTo>
                <a:lnTo>
                  <a:pt x="276888" y="920"/>
                </a:lnTo>
                <a:lnTo>
                  <a:pt x="271750" y="1738"/>
                </a:lnTo>
                <a:lnTo>
                  <a:pt x="267148" y="3374"/>
                </a:lnTo>
                <a:lnTo>
                  <a:pt x="262547" y="4959"/>
                </a:lnTo>
                <a:lnTo>
                  <a:pt x="246135" y="29296"/>
                </a:lnTo>
                <a:lnTo>
                  <a:pt x="246978" y="31520"/>
                </a:lnTo>
                <a:lnTo>
                  <a:pt x="248747" y="33284"/>
                </a:lnTo>
                <a:lnTo>
                  <a:pt x="250404" y="34843"/>
                </a:lnTo>
                <a:lnTo>
                  <a:pt x="252296" y="35661"/>
                </a:lnTo>
                <a:lnTo>
                  <a:pt x="256079" y="35661"/>
                </a:lnTo>
                <a:lnTo>
                  <a:pt x="262572" y="30216"/>
                </a:lnTo>
                <a:lnTo>
                  <a:pt x="264449" y="26049"/>
                </a:lnTo>
                <a:lnTo>
                  <a:pt x="277297" y="15568"/>
                </a:lnTo>
                <a:lnTo>
                  <a:pt x="312647" y="15568"/>
                </a:lnTo>
                <a:lnTo>
                  <a:pt x="312089" y="14341"/>
                </a:lnTo>
                <a:lnTo>
                  <a:pt x="309814" y="11375"/>
                </a:lnTo>
                <a:lnTo>
                  <a:pt x="303780" y="6263"/>
                </a:lnTo>
                <a:lnTo>
                  <a:pt x="300228" y="4320"/>
                </a:lnTo>
                <a:lnTo>
                  <a:pt x="296138" y="2991"/>
                </a:lnTo>
                <a:lnTo>
                  <a:pt x="292047" y="1610"/>
                </a:lnTo>
                <a:lnTo>
                  <a:pt x="287522" y="920"/>
                </a:lnTo>
                <a:close/>
              </a:path>
              <a:path w="421004" h="116204">
                <a:moveTo>
                  <a:pt x="404308" y="89881"/>
                </a:moveTo>
                <a:lnTo>
                  <a:pt x="385136" y="89881"/>
                </a:lnTo>
                <a:lnTo>
                  <a:pt x="385167" y="108083"/>
                </a:lnTo>
                <a:lnTo>
                  <a:pt x="386005" y="110895"/>
                </a:lnTo>
                <a:lnTo>
                  <a:pt x="387814" y="112965"/>
                </a:lnTo>
                <a:lnTo>
                  <a:pt x="389594" y="114857"/>
                </a:lnTo>
                <a:lnTo>
                  <a:pt x="391859" y="115803"/>
                </a:lnTo>
                <a:lnTo>
                  <a:pt x="397636" y="115803"/>
                </a:lnTo>
                <a:lnTo>
                  <a:pt x="399963" y="114857"/>
                </a:lnTo>
                <a:lnTo>
                  <a:pt x="401701" y="112965"/>
                </a:lnTo>
                <a:lnTo>
                  <a:pt x="403439" y="111023"/>
                </a:lnTo>
                <a:lnTo>
                  <a:pt x="404308" y="108083"/>
                </a:lnTo>
                <a:lnTo>
                  <a:pt x="404308" y="89881"/>
                </a:lnTo>
                <a:close/>
              </a:path>
              <a:path w="421004" h="116204">
                <a:moveTo>
                  <a:pt x="400423" y="0"/>
                </a:moveTo>
                <a:lnTo>
                  <a:pt x="390249" y="0"/>
                </a:lnTo>
                <a:lnTo>
                  <a:pt x="388178" y="818"/>
                </a:lnTo>
                <a:lnTo>
                  <a:pt x="384753" y="4039"/>
                </a:lnTo>
                <a:lnTo>
                  <a:pt x="382579" y="6621"/>
                </a:lnTo>
                <a:lnTo>
                  <a:pt x="339275" y="64573"/>
                </a:lnTo>
                <a:lnTo>
                  <a:pt x="335671" y="69354"/>
                </a:lnTo>
                <a:lnTo>
                  <a:pt x="332065" y="76639"/>
                </a:lnTo>
                <a:lnTo>
                  <a:pt x="332065" y="81394"/>
                </a:lnTo>
                <a:lnTo>
                  <a:pt x="333267" y="84385"/>
                </a:lnTo>
                <a:lnTo>
                  <a:pt x="335671" y="86584"/>
                </a:lnTo>
                <a:lnTo>
                  <a:pt x="338124" y="88782"/>
                </a:lnTo>
                <a:lnTo>
                  <a:pt x="341780" y="89881"/>
                </a:lnTo>
                <a:lnTo>
                  <a:pt x="412872" y="89881"/>
                </a:lnTo>
                <a:lnTo>
                  <a:pt x="420644" y="77739"/>
                </a:lnTo>
                <a:lnTo>
                  <a:pt x="419442" y="75387"/>
                </a:lnTo>
                <a:lnTo>
                  <a:pt x="414687" y="73240"/>
                </a:lnTo>
                <a:lnTo>
                  <a:pt x="411543" y="72703"/>
                </a:lnTo>
                <a:lnTo>
                  <a:pt x="352159" y="72703"/>
                </a:lnTo>
                <a:lnTo>
                  <a:pt x="385136" y="28145"/>
                </a:lnTo>
                <a:lnTo>
                  <a:pt x="404308" y="28145"/>
                </a:lnTo>
                <a:lnTo>
                  <a:pt x="404308" y="4448"/>
                </a:lnTo>
                <a:lnTo>
                  <a:pt x="400423" y="0"/>
                </a:lnTo>
                <a:close/>
              </a:path>
              <a:path w="421004" h="116204">
                <a:moveTo>
                  <a:pt x="404308" y="28145"/>
                </a:moveTo>
                <a:lnTo>
                  <a:pt x="385136" y="28145"/>
                </a:lnTo>
                <a:lnTo>
                  <a:pt x="385136" y="72703"/>
                </a:lnTo>
                <a:lnTo>
                  <a:pt x="404308" y="72703"/>
                </a:lnTo>
                <a:lnTo>
                  <a:pt x="404308" y="28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05457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5B77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73845" y="5132031"/>
            <a:ext cx="421640" cy="116205"/>
          </a:xfrm>
          <a:custGeom>
            <a:avLst/>
            <a:gdLst/>
            <a:ahLst/>
            <a:cxnLst/>
            <a:rect l="l" t="t" r="r" b="b"/>
            <a:pathLst>
              <a:path w="421640" h="116204">
                <a:moveTo>
                  <a:pt x="11478" y="75387"/>
                </a:moveTo>
                <a:lnTo>
                  <a:pt x="7183" y="75387"/>
                </a:lnTo>
                <a:lnTo>
                  <a:pt x="4780" y="76307"/>
                </a:lnTo>
                <a:lnTo>
                  <a:pt x="945" y="79937"/>
                </a:lnTo>
                <a:lnTo>
                  <a:pt x="0" y="82315"/>
                </a:lnTo>
                <a:lnTo>
                  <a:pt x="0" y="87581"/>
                </a:lnTo>
                <a:lnTo>
                  <a:pt x="31903" y="115803"/>
                </a:lnTo>
                <a:lnTo>
                  <a:pt x="44071" y="115803"/>
                </a:lnTo>
                <a:lnTo>
                  <a:pt x="71730" y="100695"/>
                </a:lnTo>
                <a:lnTo>
                  <a:pt x="32670" y="100695"/>
                </a:lnTo>
                <a:lnTo>
                  <a:pt x="28375" y="98982"/>
                </a:lnTo>
                <a:lnTo>
                  <a:pt x="16386" y="78506"/>
                </a:lnTo>
                <a:lnTo>
                  <a:pt x="15517" y="77509"/>
                </a:lnTo>
                <a:lnTo>
                  <a:pt x="14187" y="76691"/>
                </a:lnTo>
                <a:lnTo>
                  <a:pt x="12858" y="75821"/>
                </a:lnTo>
                <a:lnTo>
                  <a:pt x="11478" y="75387"/>
                </a:lnTo>
                <a:close/>
              </a:path>
              <a:path w="421640" h="116204">
                <a:moveTo>
                  <a:pt x="69809" y="15568"/>
                </a:moveTo>
                <a:lnTo>
                  <a:pt x="42180" y="15568"/>
                </a:lnTo>
                <a:lnTo>
                  <a:pt x="45835" y="16999"/>
                </a:lnTo>
                <a:lnTo>
                  <a:pt x="48545" y="19863"/>
                </a:lnTo>
                <a:lnTo>
                  <a:pt x="51255" y="22675"/>
                </a:lnTo>
                <a:lnTo>
                  <a:pt x="52527" y="25844"/>
                </a:lnTo>
                <a:lnTo>
                  <a:pt x="52521" y="35354"/>
                </a:lnTo>
                <a:lnTo>
                  <a:pt x="50897" y="39112"/>
                </a:lnTo>
                <a:lnTo>
                  <a:pt x="47471" y="41873"/>
                </a:lnTo>
                <a:lnTo>
                  <a:pt x="44097" y="44634"/>
                </a:lnTo>
                <a:lnTo>
                  <a:pt x="40058" y="46014"/>
                </a:lnTo>
                <a:lnTo>
                  <a:pt x="28580" y="46014"/>
                </a:lnTo>
                <a:lnTo>
                  <a:pt x="25844" y="46781"/>
                </a:lnTo>
                <a:lnTo>
                  <a:pt x="24004" y="48315"/>
                </a:lnTo>
                <a:lnTo>
                  <a:pt x="22163" y="49798"/>
                </a:lnTo>
                <a:lnTo>
                  <a:pt x="21243" y="51766"/>
                </a:lnTo>
                <a:lnTo>
                  <a:pt x="21243" y="56725"/>
                </a:lnTo>
                <a:lnTo>
                  <a:pt x="22010" y="58694"/>
                </a:lnTo>
                <a:lnTo>
                  <a:pt x="23544" y="60125"/>
                </a:lnTo>
                <a:lnTo>
                  <a:pt x="25276" y="61685"/>
                </a:lnTo>
                <a:lnTo>
                  <a:pt x="45059" y="61685"/>
                </a:lnTo>
                <a:lnTo>
                  <a:pt x="49337" y="63295"/>
                </a:lnTo>
                <a:lnTo>
                  <a:pt x="52610" y="66721"/>
                </a:lnTo>
                <a:lnTo>
                  <a:pt x="55882" y="70095"/>
                </a:lnTo>
                <a:lnTo>
                  <a:pt x="57518" y="74773"/>
                </a:lnTo>
                <a:lnTo>
                  <a:pt x="57518" y="84794"/>
                </a:lnTo>
                <a:lnTo>
                  <a:pt x="56546" y="88348"/>
                </a:lnTo>
                <a:lnTo>
                  <a:pt x="54604" y="91415"/>
                </a:lnTo>
                <a:lnTo>
                  <a:pt x="52712" y="94483"/>
                </a:lnTo>
                <a:lnTo>
                  <a:pt x="50283" y="96809"/>
                </a:lnTo>
                <a:lnTo>
                  <a:pt x="44404" y="99928"/>
                </a:lnTo>
                <a:lnTo>
                  <a:pt x="41362" y="100695"/>
                </a:lnTo>
                <a:lnTo>
                  <a:pt x="71730" y="100695"/>
                </a:lnTo>
                <a:lnTo>
                  <a:pt x="73853" y="97678"/>
                </a:lnTo>
                <a:lnTo>
                  <a:pt x="75694" y="93333"/>
                </a:lnTo>
                <a:lnTo>
                  <a:pt x="77585" y="88987"/>
                </a:lnTo>
                <a:lnTo>
                  <a:pt x="78467" y="84794"/>
                </a:lnTo>
                <a:lnTo>
                  <a:pt x="78423" y="75387"/>
                </a:lnTo>
                <a:lnTo>
                  <a:pt x="77841" y="72345"/>
                </a:lnTo>
                <a:lnTo>
                  <a:pt x="75080" y="65647"/>
                </a:lnTo>
                <a:lnTo>
                  <a:pt x="73009" y="62579"/>
                </a:lnTo>
                <a:lnTo>
                  <a:pt x="70249" y="59819"/>
                </a:lnTo>
                <a:lnTo>
                  <a:pt x="67539" y="57058"/>
                </a:lnTo>
                <a:lnTo>
                  <a:pt x="64190" y="54604"/>
                </a:lnTo>
                <a:lnTo>
                  <a:pt x="60202" y="52456"/>
                </a:lnTo>
                <a:lnTo>
                  <a:pt x="64343" y="48980"/>
                </a:lnTo>
                <a:lnTo>
                  <a:pt x="67513" y="45426"/>
                </a:lnTo>
                <a:lnTo>
                  <a:pt x="71961" y="38115"/>
                </a:lnTo>
                <a:lnTo>
                  <a:pt x="72981" y="34127"/>
                </a:lnTo>
                <a:lnTo>
                  <a:pt x="73086" y="24720"/>
                </a:lnTo>
                <a:lnTo>
                  <a:pt x="72319" y="21090"/>
                </a:lnTo>
                <a:lnTo>
                  <a:pt x="69809" y="15568"/>
                </a:lnTo>
                <a:close/>
              </a:path>
              <a:path w="421640" h="116204">
                <a:moveTo>
                  <a:pt x="36351" y="61685"/>
                </a:moveTo>
                <a:lnTo>
                  <a:pt x="25641" y="61685"/>
                </a:lnTo>
                <a:lnTo>
                  <a:pt x="27250" y="62196"/>
                </a:lnTo>
                <a:lnTo>
                  <a:pt x="30982" y="62196"/>
                </a:lnTo>
                <a:lnTo>
                  <a:pt x="36351" y="61685"/>
                </a:lnTo>
                <a:close/>
              </a:path>
              <a:path w="421640" h="116204">
                <a:moveTo>
                  <a:pt x="44685" y="920"/>
                </a:moveTo>
                <a:lnTo>
                  <a:pt x="34050" y="920"/>
                </a:lnTo>
                <a:lnTo>
                  <a:pt x="28912" y="1738"/>
                </a:lnTo>
                <a:lnTo>
                  <a:pt x="24311" y="3374"/>
                </a:lnTo>
                <a:lnTo>
                  <a:pt x="19709" y="4959"/>
                </a:lnTo>
                <a:lnTo>
                  <a:pt x="3297" y="29296"/>
                </a:lnTo>
                <a:lnTo>
                  <a:pt x="4141" y="31520"/>
                </a:lnTo>
                <a:lnTo>
                  <a:pt x="5910" y="33284"/>
                </a:lnTo>
                <a:lnTo>
                  <a:pt x="7566" y="34843"/>
                </a:lnTo>
                <a:lnTo>
                  <a:pt x="9458" y="35661"/>
                </a:lnTo>
                <a:lnTo>
                  <a:pt x="13241" y="35661"/>
                </a:lnTo>
                <a:lnTo>
                  <a:pt x="19735" y="30216"/>
                </a:lnTo>
                <a:lnTo>
                  <a:pt x="21611" y="26049"/>
                </a:lnTo>
                <a:lnTo>
                  <a:pt x="34459" y="15568"/>
                </a:lnTo>
                <a:lnTo>
                  <a:pt x="69809" y="15568"/>
                </a:lnTo>
                <a:lnTo>
                  <a:pt x="69252" y="14341"/>
                </a:lnTo>
                <a:lnTo>
                  <a:pt x="66976" y="11375"/>
                </a:lnTo>
                <a:lnTo>
                  <a:pt x="60943" y="6263"/>
                </a:lnTo>
                <a:lnTo>
                  <a:pt x="57390" y="4320"/>
                </a:lnTo>
                <a:lnTo>
                  <a:pt x="53300" y="2991"/>
                </a:lnTo>
                <a:lnTo>
                  <a:pt x="49210" y="1610"/>
                </a:lnTo>
                <a:lnTo>
                  <a:pt x="44685" y="920"/>
                </a:lnTo>
                <a:close/>
              </a:path>
              <a:path w="421640" h="116204">
                <a:moveTo>
                  <a:pt x="108708" y="79298"/>
                </a:moveTo>
                <a:lnTo>
                  <a:pt x="101907" y="79298"/>
                </a:lnTo>
                <a:lnTo>
                  <a:pt x="99811" y="80193"/>
                </a:lnTo>
                <a:lnTo>
                  <a:pt x="98101" y="82008"/>
                </a:lnTo>
                <a:lnTo>
                  <a:pt x="96488" y="83772"/>
                </a:lnTo>
                <a:lnTo>
                  <a:pt x="95670" y="85663"/>
                </a:lnTo>
                <a:lnTo>
                  <a:pt x="95780" y="91287"/>
                </a:lnTo>
                <a:lnTo>
                  <a:pt x="124480" y="115803"/>
                </a:lnTo>
                <a:lnTo>
                  <a:pt x="141813" y="115803"/>
                </a:lnTo>
                <a:lnTo>
                  <a:pt x="148610" y="114116"/>
                </a:lnTo>
                <a:lnTo>
                  <a:pt x="148843" y="114116"/>
                </a:lnTo>
                <a:lnTo>
                  <a:pt x="161547" y="106856"/>
                </a:lnTo>
                <a:lnTo>
                  <a:pt x="166353" y="102024"/>
                </a:lnTo>
                <a:lnTo>
                  <a:pt x="166828" y="101155"/>
                </a:lnTo>
                <a:lnTo>
                  <a:pt x="129645" y="101155"/>
                </a:lnTo>
                <a:lnTo>
                  <a:pt x="125759" y="99902"/>
                </a:lnTo>
                <a:lnTo>
                  <a:pt x="112000" y="82008"/>
                </a:lnTo>
                <a:lnTo>
                  <a:pt x="111903" y="81778"/>
                </a:lnTo>
                <a:lnTo>
                  <a:pt x="108708" y="79298"/>
                </a:lnTo>
                <a:close/>
              </a:path>
              <a:path w="421640" h="116204">
                <a:moveTo>
                  <a:pt x="168491" y="54527"/>
                </a:moveTo>
                <a:lnTo>
                  <a:pt x="137824" y="54527"/>
                </a:lnTo>
                <a:lnTo>
                  <a:pt x="141071" y="55396"/>
                </a:lnTo>
                <a:lnTo>
                  <a:pt x="144118" y="57211"/>
                </a:lnTo>
                <a:lnTo>
                  <a:pt x="146900" y="58822"/>
                </a:lnTo>
                <a:lnTo>
                  <a:pt x="149111" y="61276"/>
                </a:lnTo>
                <a:lnTo>
                  <a:pt x="149226" y="61403"/>
                </a:lnTo>
                <a:lnTo>
                  <a:pt x="152702" y="68357"/>
                </a:lnTo>
                <a:lnTo>
                  <a:pt x="153572" y="72549"/>
                </a:lnTo>
                <a:lnTo>
                  <a:pt x="153572" y="82008"/>
                </a:lnTo>
                <a:lnTo>
                  <a:pt x="152836" y="85663"/>
                </a:lnTo>
                <a:lnTo>
                  <a:pt x="152754" y="86072"/>
                </a:lnTo>
                <a:lnTo>
                  <a:pt x="151117" y="89651"/>
                </a:lnTo>
                <a:lnTo>
                  <a:pt x="149533" y="93230"/>
                </a:lnTo>
                <a:lnTo>
                  <a:pt x="147258" y="96042"/>
                </a:lnTo>
                <a:lnTo>
                  <a:pt x="141327" y="100132"/>
                </a:lnTo>
                <a:lnTo>
                  <a:pt x="137876" y="101155"/>
                </a:lnTo>
                <a:lnTo>
                  <a:pt x="166828" y="101155"/>
                </a:lnTo>
                <a:lnTo>
                  <a:pt x="173000" y="89856"/>
                </a:lnTo>
                <a:lnTo>
                  <a:pt x="174662" y="83107"/>
                </a:lnTo>
                <a:lnTo>
                  <a:pt x="174662" y="70581"/>
                </a:lnTo>
                <a:lnTo>
                  <a:pt x="173742" y="65800"/>
                </a:lnTo>
                <a:lnTo>
                  <a:pt x="170187" y="57211"/>
                </a:lnTo>
                <a:lnTo>
                  <a:pt x="170060" y="56904"/>
                </a:lnTo>
                <a:lnTo>
                  <a:pt x="168491" y="54527"/>
                </a:lnTo>
                <a:close/>
              </a:path>
              <a:path w="421640" h="116204">
                <a:moveTo>
                  <a:pt x="167529" y="2377"/>
                </a:moveTo>
                <a:lnTo>
                  <a:pt x="114664" y="2377"/>
                </a:lnTo>
                <a:lnTo>
                  <a:pt x="111494" y="3374"/>
                </a:lnTo>
                <a:lnTo>
                  <a:pt x="107609" y="7362"/>
                </a:lnTo>
                <a:lnTo>
                  <a:pt x="106279" y="10557"/>
                </a:lnTo>
                <a:lnTo>
                  <a:pt x="105564" y="14954"/>
                </a:lnTo>
                <a:lnTo>
                  <a:pt x="98626" y="54527"/>
                </a:lnTo>
                <a:lnTo>
                  <a:pt x="98278" y="56649"/>
                </a:lnTo>
                <a:lnTo>
                  <a:pt x="98278" y="59205"/>
                </a:lnTo>
                <a:lnTo>
                  <a:pt x="99249" y="61276"/>
                </a:lnTo>
                <a:lnTo>
                  <a:pt x="101192" y="63116"/>
                </a:lnTo>
                <a:lnTo>
                  <a:pt x="103134" y="64906"/>
                </a:lnTo>
                <a:lnTo>
                  <a:pt x="105358" y="65800"/>
                </a:lnTo>
                <a:lnTo>
                  <a:pt x="110165" y="65800"/>
                </a:lnTo>
                <a:lnTo>
                  <a:pt x="113079" y="64471"/>
                </a:lnTo>
                <a:lnTo>
                  <a:pt x="120050" y="59205"/>
                </a:lnTo>
                <a:lnTo>
                  <a:pt x="122921" y="57211"/>
                </a:lnTo>
                <a:lnTo>
                  <a:pt x="126704" y="55064"/>
                </a:lnTo>
                <a:lnTo>
                  <a:pt x="129849" y="54527"/>
                </a:lnTo>
                <a:lnTo>
                  <a:pt x="168491" y="54527"/>
                </a:lnTo>
                <a:lnTo>
                  <a:pt x="167529" y="53070"/>
                </a:lnTo>
                <a:lnTo>
                  <a:pt x="164308" y="49849"/>
                </a:lnTo>
                <a:lnTo>
                  <a:pt x="161088" y="46577"/>
                </a:lnTo>
                <a:lnTo>
                  <a:pt x="159133" y="45247"/>
                </a:lnTo>
                <a:lnTo>
                  <a:pt x="119214" y="45247"/>
                </a:lnTo>
                <a:lnTo>
                  <a:pt x="123586" y="20399"/>
                </a:lnTo>
                <a:lnTo>
                  <a:pt x="163797" y="20399"/>
                </a:lnTo>
                <a:lnTo>
                  <a:pt x="166660" y="19581"/>
                </a:lnTo>
                <a:lnTo>
                  <a:pt x="170546" y="16309"/>
                </a:lnTo>
                <a:lnTo>
                  <a:pt x="171518" y="14162"/>
                </a:lnTo>
                <a:lnTo>
                  <a:pt x="171518" y="5419"/>
                </a:lnTo>
                <a:lnTo>
                  <a:pt x="167529" y="2377"/>
                </a:lnTo>
                <a:close/>
              </a:path>
              <a:path w="421640" h="116204">
                <a:moveTo>
                  <a:pt x="144216" y="39419"/>
                </a:moveTo>
                <a:lnTo>
                  <a:pt x="133172" y="39419"/>
                </a:lnTo>
                <a:lnTo>
                  <a:pt x="126474" y="41362"/>
                </a:lnTo>
                <a:lnTo>
                  <a:pt x="119214" y="45247"/>
                </a:lnTo>
                <a:lnTo>
                  <a:pt x="159133" y="45247"/>
                </a:lnTo>
                <a:lnTo>
                  <a:pt x="157330" y="44020"/>
                </a:lnTo>
                <a:lnTo>
                  <a:pt x="148792" y="40339"/>
                </a:lnTo>
                <a:lnTo>
                  <a:pt x="144216" y="39419"/>
                </a:lnTo>
                <a:close/>
              </a:path>
              <a:path w="421640" h="116204">
                <a:moveTo>
                  <a:pt x="224420" y="63806"/>
                </a:moveTo>
                <a:lnTo>
                  <a:pt x="192619" y="63806"/>
                </a:lnTo>
                <a:lnTo>
                  <a:pt x="189781" y="64676"/>
                </a:lnTo>
                <a:lnTo>
                  <a:pt x="186049" y="68101"/>
                </a:lnTo>
                <a:lnTo>
                  <a:pt x="185129" y="70325"/>
                </a:lnTo>
                <a:lnTo>
                  <a:pt x="185129" y="75796"/>
                </a:lnTo>
                <a:lnTo>
                  <a:pt x="186074" y="78020"/>
                </a:lnTo>
                <a:lnTo>
                  <a:pt x="187966" y="79758"/>
                </a:lnTo>
                <a:lnTo>
                  <a:pt x="189909" y="81445"/>
                </a:lnTo>
                <a:lnTo>
                  <a:pt x="192721" y="82289"/>
                </a:lnTo>
                <a:lnTo>
                  <a:pt x="224471" y="82289"/>
                </a:lnTo>
                <a:lnTo>
                  <a:pt x="227309" y="81445"/>
                </a:lnTo>
                <a:lnTo>
                  <a:pt x="229149" y="79758"/>
                </a:lnTo>
                <a:lnTo>
                  <a:pt x="230990" y="78020"/>
                </a:lnTo>
                <a:lnTo>
                  <a:pt x="231911" y="75796"/>
                </a:lnTo>
                <a:lnTo>
                  <a:pt x="231911" y="70325"/>
                </a:lnTo>
                <a:lnTo>
                  <a:pt x="230964" y="68101"/>
                </a:lnTo>
                <a:lnTo>
                  <a:pt x="229073" y="66414"/>
                </a:lnTo>
                <a:lnTo>
                  <a:pt x="227232" y="64676"/>
                </a:lnTo>
                <a:lnTo>
                  <a:pt x="224420" y="63806"/>
                </a:lnTo>
                <a:close/>
              </a:path>
              <a:path w="421640" h="116204">
                <a:moveTo>
                  <a:pt x="310325" y="89881"/>
                </a:moveTo>
                <a:lnTo>
                  <a:pt x="291153" y="89881"/>
                </a:lnTo>
                <a:lnTo>
                  <a:pt x="291183" y="108083"/>
                </a:lnTo>
                <a:lnTo>
                  <a:pt x="292022" y="110895"/>
                </a:lnTo>
                <a:lnTo>
                  <a:pt x="293831" y="112965"/>
                </a:lnTo>
                <a:lnTo>
                  <a:pt x="295611" y="114857"/>
                </a:lnTo>
                <a:lnTo>
                  <a:pt x="297876" y="115803"/>
                </a:lnTo>
                <a:lnTo>
                  <a:pt x="303653" y="115803"/>
                </a:lnTo>
                <a:lnTo>
                  <a:pt x="305979" y="114857"/>
                </a:lnTo>
                <a:lnTo>
                  <a:pt x="307718" y="112965"/>
                </a:lnTo>
                <a:lnTo>
                  <a:pt x="309456" y="111023"/>
                </a:lnTo>
                <a:lnTo>
                  <a:pt x="310325" y="108083"/>
                </a:lnTo>
                <a:lnTo>
                  <a:pt x="310325" y="89881"/>
                </a:lnTo>
                <a:close/>
              </a:path>
              <a:path w="421640" h="116204">
                <a:moveTo>
                  <a:pt x="306439" y="0"/>
                </a:moveTo>
                <a:lnTo>
                  <a:pt x="296266" y="0"/>
                </a:lnTo>
                <a:lnTo>
                  <a:pt x="294195" y="818"/>
                </a:lnTo>
                <a:lnTo>
                  <a:pt x="290769" y="4039"/>
                </a:lnTo>
                <a:lnTo>
                  <a:pt x="288596" y="6621"/>
                </a:lnTo>
                <a:lnTo>
                  <a:pt x="245291" y="64573"/>
                </a:lnTo>
                <a:lnTo>
                  <a:pt x="241687" y="69354"/>
                </a:lnTo>
                <a:lnTo>
                  <a:pt x="240946" y="70428"/>
                </a:lnTo>
                <a:lnTo>
                  <a:pt x="239474" y="72703"/>
                </a:lnTo>
                <a:lnTo>
                  <a:pt x="238977" y="73674"/>
                </a:lnTo>
                <a:lnTo>
                  <a:pt x="238362" y="75387"/>
                </a:lnTo>
                <a:lnTo>
                  <a:pt x="238261" y="75668"/>
                </a:lnTo>
                <a:lnTo>
                  <a:pt x="238082" y="76639"/>
                </a:lnTo>
                <a:lnTo>
                  <a:pt x="238082" y="81394"/>
                </a:lnTo>
                <a:lnTo>
                  <a:pt x="239284" y="84385"/>
                </a:lnTo>
                <a:lnTo>
                  <a:pt x="241687" y="86584"/>
                </a:lnTo>
                <a:lnTo>
                  <a:pt x="244141" y="88782"/>
                </a:lnTo>
                <a:lnTo>
                  <a:pt x="247797" y="89881"/>
                </a:lnTo>
                <a:lnTo>
                  <a:pt x="318889" y="89881"/>
                </a:lnTo>
                <a:lnTo>
                  <a:pt x="326661" y="77739"/>
                </a:lnTo>
                <a:lnTo>
                  <a:pt x="325458" y="75387"/>
                </a:lnTo>
                <a:lnTo>
                  <a:pt x="320704" y="73240"/>
                </a:lnTo>
                <a:lnTo>
                  <a:pt x="317560" y="72703"/>
                </a:lnTo>
                <a:lnTo>
                  <a:pt x="258176" y="72703"/>
                </a:lnTo>
                <a:lnTo>
                  <a:pt x="291153" y="28145"/>
                </a:lnTo>
                <a:lnTo>
                  <a:pt x="310325" y="28145"/>
                </a:lnTo>
                <a:lnTo>
                  <a:pt x="310325" y="4448"/>
                </a:lnTo>
                <a:lnTo>
                  <a:pt x="306439" y="0"/>
                </a:lnTo>
                <a:close/>
              </a:path>
              <a:path w="421640" h="116204">
                <a:moveTo>
                  <a:pt x="310325" y="28145"/>
                </a:moveTo>
                <a:lnTo>
                  <a:pt x="291153" y="28145"/>
                </a:lnTo>
                <a:lnTo>
                  <a:pt x="291153" y="72703"/>
                </a:lnTo>
                <a:lnTo>
                  <a:pt x="310325" y="72703"/>
                </a:lnTo>
                <a:lnTo>
                  <a:pt x="310325" y="28145"/>
                </a:lnTo>
                <a:close/>
              </a:path>
              <a:path w="421640" h="116204">
                <a:moveTo>
                  <a:pt x="405305" y="89881"/>
                </a:moveTo>
                <a:lnTo>
                  <a:pt x="386133" y="89881"/>
                </a:lnTo>
                <a:lnTo>
                  <a:pt x="386164" y="108083"/>
                </a:lnTo>
                <a:lnTo>
                  <a:pt x="387002" y="110895"/>
                </a:lnTo>
                <a:lnTo>
                  <a:pt x="388811" y="112965"/>
                </a:lnTo>
                <a:lnTo>
                  <a:pt x="390591" y="114857"/>
                </a:lnTo>
                <a:lnTo>
                  <a:pt x="392856" y="115803"/>
                </a:lnTo>
                <a:lnTo>
                  <a:pt x="398633" y="115803"/>
                </a:lnTo>
                <a:lnTo>
                  <a:pt x="400960" y="114857"/>
                </a:lnTo>
                <a:lnTo>
                  <a:pt x="402698" y="112965"/>
                </a:lnTo>
                <a:lnTo>
                  <a:pt x="404436" y="111023"/>
                </a:lnTo>
                <a:lnTo>
                  <a:pt x="405305" y="108083"/>
                </a:lnTo>
                <a:lnTo>
                  <a:pt x="405305" y="89881"/>
                </a:lnTo>
                <a:close/>
              </a:path>
              <a:path w="421640" h="116204">
                <a:moveTo>
                  <a:pt x="401420" y="0"/>
                </a:moveTo>
                <a:lnTo>
                  <a:pt x="391246" y="0"/>
                </a:lnTo>
                <a:lnTo>
                  <a:pt x="389175" y="818"/>
                </a:lnTo>
                <a:lnTo>
                  <a:pt x="385750" y="4039"/>
                </a:lnTo>
                <a:lnTo>
                  <a:pt x="383576" y="6621"/>
                </a:lnTo>
                <a:lnTo>
                  <a:pt x="340272" y="64573"/>
                </a:lnTo>
                <a:lnTo>
                  <a:pt x="336668" y="69354"/>
                </a:lnTo>
                <a:lnTo>
                  <a:pt x="333062" y="76639"/>
                </a:lnTo>
                <a:lnTo>
                  <a:pt x="333062" y="81394"/>
                </a:lnTo>
                <a:lnTo>
                  <a:pt x="334264" y="84385"/>
                </a:lnTo>
                <a:lnTo>
                  <a:pt x="336668" y="86584"/>
                </a:lnTo>
                <a:lnTo>
                  <a:pt x="339121" y="88782"/>
                </a:lnTo>
                <a:lnTo>
                  <a:pt x="342777" y="89881"/>
                </a:lnTo>
                <a:lnTo>
                  <a:pt x="413869" y="89881"/>
                </a:lnTo>
                <a:lnTo>
                  <a:pt x="421641" y="77739"/>
                </a:lnTo>
                <a:lnTo>
                  <a:pt x="420439" y="75387"/>
                </a:lnTo>
                <a:lnTo>
                  <a:pt x="415684" y="73240"/>
                </a:lnTo>
                <a:lnTo>
                  <a:pt x="412540" y="72703"/>
                </a:lnTo>
                <a:lnTo>
                  <a:pt x="353156" y="72703"/>
                </a:lnTo>
                <a:lnTo>
                  <a:pt x="386133" y="28145"/>
                </a:lnTo>
                <a:lnTo>
                  <a:pt x="405305" y="28145"/>
                </a:lnTo>
                <a:lnTo>
                  <a:pt x="405305" y="4448"/>
                </a:lnTo>
                <a:lnTo>
                  <a:pt x="401420" y="0"/>
                </a:lnTo>
                <a:close/>
              </a:path>
              <a:path w="421640" h="116204">
                <a:moveTo>
                  <a:pt x="405305" y="28145"/>
                </a:moveTo>
                <a:lnTo>
                  <a:pt x="386133" y="28145"/>
                </a:lnTo>
                <a:lnTo>
                  <a:pt x="386133" y="72703"/>
                </a:lnTo>
                <a:lnTo>
                  <a:pt x="405305" y="72703"/>
                </a:lnTo>
                <a:lnTo>
                  <a:pt x="405305" y="28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25842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F28E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88478" y="5132031"/>
            <a:ext cx="427990" cy="116205"/>
          </a:xfrm>
          <a:custGeom>
            <a:avLst/>
            <a:gdLst/>
            <a:ahLst/>
            <a:cxnLst/>
            <a:rect l="l" t="t" r="r" b="b"/>
            <a:pathLst>
              <a:path w="427990" h="116204">
                <a:moveTo>
                  <a:pt x="72242" y="89881"/>
                </a:moveTo>
                <a:lnTo>
                  <a:pt x="53070" y="89881"/>
                </a:lnTo>
                <a:lnTo>
                  <a:pt x="53100" y="108083"/>
                </a:lnTo>
                <a:lnTo>
                  <a:pt x="53939" y="110895"/>
                </a:lnTo>
                <a:lnTo>
                  <a:pt x="55748" y="112965"/>
                </a:lnTo>
                <a:lnTo>
                  <a:pt x="57528" y="114857"/>
                </a:lnTo>
                <a:lnTo>
                  <a:pt x="59793" y="115803"/>
                </a:lnTo>
                <a:lnTo>
                  <a:pt x="65570" y="115803"/>
                </a:lnTo>
                <a:lnTo>
                  <a:pt x="67897" y="114857"/>
                </a:lnTo>
                <a:lnTo>
                  <a:pt x="69635" y="112965"/>
                </a:lnTo>
                <a:lnTo>
                  <a:pt x="71373" y="111023"/>
                </a:lnTo>
                <a:lnTo>
                  <a:pt x="72242" y="108083"/>
                </a:lnTo>
                <a:lnTo>
                  <a:pt x="72242" y="89881"/>
                </a:lnTo>
                <a:close/>
              </a:path>
              <a:path w="427990" h="116204">
                <a:moveTo>
                  <a:pt x="68357" y="0"/>
                </a:moveTo>
                <a:lnTo>
                  <a:pt x="58182" y="0"/>
                </a:lnTo>
                <a:lnTo>
                  <a:pt x="56112" y="818"/>
                </a:lnTo>
                <a:lnTo>
                  <a:pt x="52686" y="4039"/>
                </a:lnTo>
                <a:lnTo>
                  <a:pt x="50513" y="6621"/>
                </a:lnTo>
                <a:lnTo>
                  <a:pt x="7208" y="64573"/>
                </a:lnTo>
                <a:lnTo>
                  <a:pt x="3604" y="69354"/>
                </a:lnTo>
                <a:lnTo>
                  <a:pt x="0" y="76639"/>
                </a:lnTo>
                <a:lnTo>
                  <a:pt x="0" y="81394"/>
                </a:lnTo>
                <a:lnTo>
                  <a:pt x="1201" y="84385"/>
                </a:lnTo>
                <a:lnTo>
                  <a:pt x="3604" y="86584"/>
                </a:lnTo>
                <a:lnTo>
                  <a:pt x="6058" y="88782"/>
                </a:lnTo>
                <a:lnTo>
                  <a:pt x="9714" y="89881"/>
                </a:lnTo>
                <a:lnTo>
                  <a:pt x="80806" y="89881"/>
                </a:lnTo>
                <a:lnTo>
                  <a:pt x="88578" y="77739"/>
                </a:lnTo>
                <a:lnTo>
                  <a:pt x="87376" y="75387"/>
                </a:lnTo>
                <a:lnTo>
                  <a:pt x="82621" y="73240"/>
                </a:lnTo>
                <a:lnTo>
                  <a:pt x="79477" y="72703"/>
                </a:lnTo>
                <a:lnTo>
                  <a:pt x="20093" y="72703"/>
                </a:lnTo>
                <a:lnTo>
                  <a:pt x="53070" y="28145"/>
                </a:lnTo>
                <a:lnTo>
                  <a:pt x="72242" y="28145"/>
                </a:lnTo>
                <a:lnTo>
                  <a:pt x="72242" y="4448"/>
                </a:lnTo>
                <a:lnTo>
                  <a:pt x="68357" y="0"/>
                </a:lnTo>
                <a:close/>
              </a:path>
              <a:path w="427990" h="116204">
                <a:moveTo>
                  <a:pt x="72242" y="28145"/>
                </a:moveTo>
                <a:lnTo>
                  <a:pt x="53070" y="28145"/>
                </a:lnTo>
                <a:lnTo>
                  <a:pt x="53070" y="72703"/>
                </a:lnTo>
                <a:lnTo>
                  <a:pt x="72242" y="72703"/>
                </a:lnTo>
                <a:lnTo>
                  <a:pt x="72242" y="28145"/>
                </a:lnTo>
                <a:close/>
              </a:path>
              <a:path w="427990" h="116204">
                <a:moveTo>
                  <a:pt x="114460" y="79298"/>
                </a:moveTo>
                <a:lnTo>
                  <a:pt x="107659" y="79298"/>
                </a:lnTo>
                <a:lnTo>
                  <a:pt x="105563" y="80193"/>
                </a:lnTo>
                <a:lnTo>
                  <a:pt x="103852" y="82008"/>
                </a:lnTo>
                <a:lnTo>
                  <a:pt x="102240" y="83772"/>
                </a:lnTo>
                <a:lnTo>
                  <a:pt x="101422" y="85663"/>
                </a:lnTo>
                <a:lnTo>
                  <a:pt x="101532" y="91287"/>
                </a:lnTo>
                <a:lnTo>
                  <a:pt x="130232" y="115803"/>
                </a:lnTo>
                <a:lnTo>
                  <a:pt x="147565" y="115803"/>
                </a:lnTo>
                <a:lnTo>
                  <a:pt x="154362" y="114116"/>
                </a:lnTo>
                <a:lnTo>
                  <a:pt x="154595" y="114116"/>
                </a:lnTo>
                <a:lnTo>
                  <a:pt x="167299" y="106856"/>
                </a:lnTo>
                <a:lnTo>
                  <a:pt x="172105" y="102024"/>
                </a:lnTo>
                <a:lnTo>
                  <a:pt x="172580" y="101155"/>
                </a:lnTo>
                <a:lnTo>
                  <a:pt x="135396" y="101155"/>
                </a:lnTo>
                <a:lnTo>
                  <a:pt x="131511" y="99902"/>
                </a:lnTo>
                <a:lnTo>
                  <a:pt x="117752" y="82008"/>
                </a:lnTo>
                <a:lnTo>
                  <a:pt x="117655" y="81778"/>
                </a:lnTo>
                <a:lnTo>
                  <a:pt x="114460" y="79298"/>
                </a:lnTo>
                <a:close/>
              </a:path>
              <a:path w="427990" h="116204">
                <a:moveTo>
                  <a:pt x="174243" y="54527"/>
                </a:moveTo>
                <a:lnTo>
                  <a:pt x="143576" y="54527"/>
                </a:lnTo>
                <a:lnTo>
                  <a:pt x="146823" y="55396"/>
                </a:lnTo>
                <a:lnTo>
                  <a:pt x="149870" y="57211"/>
                </a:lnTo>
                <a:lnTo>
                  <a:pt x="152651" y="58822"/>
                </a:lnTo>
                <a:lnTo>
                  <a:pt x="154863" y="61276"/>
                </a:lnTo>
                <a:lnTo>
                  <a:pt x="154978" y="61403"/>
                </a:lnTo>
                <a:lnTo>
                  <a:pt x="158454" y="68357"/>
                </a:lnTo>
                <a:lnTo>
                  <a:pt x="159323" y="72549"/>
                </a:lnTo>
                <a:lnTo>
                  <a:pt x="159323" y="82008"/>
                </a:lnTo>
                <a:lnTo>
                  <a:pt x="158588" y="85663"/>
                </a:lnTo>
                <a:lnTo>
                  <a:pt x="158506" y="86072"/>
                </a:lnTo>
                <a:lnTo>
                  <a:pt x="156869" y="89651"/>
                </a:lnTo>
                <a:lnTo>
                  <a:pt x="155285" y="93230"/>
                </a:lnTo>
                <a:lnTo>
                  <a:pt x="153009" y="96042"/>
                </a:lnTo>
                <a:lnTo>
                  <a:pt x="147079" y="100132"/>
                </a:lnTo>
                <a:lnTo>
                  <a:pt x="143628" y="101155"/>
                </a:lnTo>
                <a:lnTo>
                  <a:pt x="172580" y="101155"/>
                </a:lnTo>
                <a:lnTo>
                  <a:pt x="178752" y="89856"/>
                </a:lnTo>
                <a:lnTo>
                  <a:pt x="180414" y="83107"/>
                </a:lnTo>
                <a:lnTo>
                  <a:pt x="180414" y="70581"/>
                </a:lnTo>
                <a:lnTo>
                  <a:pt x="179493" y="65800"/>
                </a:lnTo>
                <a:lnTo>
                  <a:pt x="175939" y="57211"/>
                </a:lnTo>
                <a:lnTo>
                  <a:pt x="175812" y="56904"/>
                </a:lnTo>
                <a:lnTo>
                  <a:pt x="174243" y="54527"/>
                </a:lnTo>
                <a:close/>
              </a:path>
              <a:path w="427990" h="116204">
                <a:moveTo>
                  <a:pt x="173281" y="2377"/>
                </a:moveTo>
                <a:lnTo>
                  <a:pt x="120416" y="2377"/>
                </a:lnTo>
                <a:lnTo>
                  <a:pt x="117246" y="3374"/>
                </a:lnTo>
                <a:lnTo>
                  <a:pt x="113360" y="7362"/>
                </a:lnTo>
                <a:lnTo>
                  <a:pt x="112031" y="10557"/>
                </a:lnTo>
                <a:lnTo>
                  <a:pt x="111315" y="14954"/>
                </a:lnTo>
                <a:lnTo>
                  <a:pt x="104378" y="54527"/>
                </a:lnTo>
                <a:lnTo>
                  <a:pt x="104030" y="56649"/>
                </a:lnTo>
                <a:lnTo>
                  <a:pt x="104030" y="59205"/>
                </a:lnTo>
                <a:lnTo>
                  <a:pt x="105000" y="61276"/>
                </a:lnTo>
                <a:lnTo>
                  <a:pt x="106944" y="63116"/>
                </a:lnTo>
                <a:lnTo>
                  <a:pt x="108886" y="64906"/>
                </a:lnTo>
                <a:lnTo>
                  <a:pt x="111110" y="65800"/>
                </a:lnTo>
                <a:lnTo>
                  <a:pt x="115916" y="65800"/>
                </a:lnTo>
                <a:lnTo>
                  <a:pt x="118830" y="64471"/>
                </a:lnTo>
                <a:lnTo>
                  <a:pt x="125802" y="59205"/>
                </a:lnTo>
                <a:lnTo>
                  <a:pt x="128673" y="57211"/>
                </a:lnTo>
                <a:lnTo>
                  <a:pt x="132456" y="55064"/>
                </a:lnTo>
                <a:lnTo>
                  <a:pt x="135601" y="54527"/>
                </a:lnTo>
                <a:lnTo>
                  <a:pt x="174243" y="54527"/>
                </a:lnTo>
                <a:lnTo>
                  <a:pt x="173281" y="53070"/>
                </a:lnTo>
                <a:lnTo>
                  <a:pt x="170060" y="49849"/>
                </a:lnTo>
                <a:lnTo>
                  <a:pt x="166839" y="46577"/>
                </a:lnTo>
                <a:lnTo>
                  <a:pt x="164885" y="45247"/>
                </a:lnTo>
                <a:lnTo>
                  <a:pt x="124966" y="45247"/>
                </a:lnTo>
                <a:lnTo>
                  <a:pt x="129338" y="20399"/>
                </a:lnTo>
                <a:lnTo>
                  <a:pt x="169549" y="20399"/>
                </a:lnTo>
                <a:lnTo>
                  <a:pt x="172412" y="19581"/>
                </a:lnTo>
                <a:lnTo>
                  <a:pt x="176298" y="16309"/>
                </a:lnTo>
                <a:lnTo>
                  <a:pt x="177269" y="14162"/>
                </a:lnTo>
                <a:lnTo>
                  <a:pt x="177269" y="5419"/>
                </a:lnTo>
                <a:lnTo>
                  <a:pt x="173281" y="2377"/>
                </a:lnTo>
                <a:close/>
              </a:path>
              <a:path w="427990" h="116204">
                <a:moveTo>
                  <a:pt x="149968" y="39419"/>
                </a:moveTo>
                <a:lnTo>
                  <a:pt x="138924" y="39419"/>
                </a:lnTo>
                <a:lnTo>
                  <a:pt x="132226" y="41362"/>
                </a:lnTo>
                <a:lnTo>
                  <a:pt x="124966" y="45247"/>
                </a:lnTo>
                <a:lnTo>
                  <a:pt x="164885" y="45247"/>
                </a:lnTo>
                <a:lnTo>
                  <a:pt x="163081" y="44020"/>
                </a:lnTo>
                <a:lnTo>
                  <a:pt x="154543" y="40339"/>
                </a:lnTo>
                <a:lnTo>
                  <a:pt x="149968" y="39419"/>
                </a:lnTo>
                <a:close/>
              </a:path>
              <a:path w="427990" h="116204">
                <a:moveTo>
                  <a:pt x="230171" y="63806"/>
                </a:moveTo>
                <a:lnTo>
                  <a:pt x="198370" y="63806"/>
                </a:lnTo>
                <a:lnTo>
                  <a:pt x="195533" y="64676"/>
                </a:lnTo>
                <a:lnTo>
                  <a:pt x="191801" y="68101"/>
                </a:lnTo>
                <a:lnTo>
                  <a:pt x="190881" y="70325"/>
                </a:lnTo>
                <a:lnTo>
                  <a:pt x="190881" y="75796"/>
                </a:lnTo>
                <a:lnTo>
                  <a:pt x="191826" y="78020"/>
                </a:lnTo>
                <a:lnTo>
                  <a:pt x="193718" y="79758"/>
                </a:lnTo>
                <a:lnTo>
                  <a:pt x="195661" y="81445"/>
                </a:lnTo>
                <a:lnTo>
                  <a:pt x="198473" y="82289"/>
                </a:lnTo>
                <a:lnTo>
                  <a:pt x="230223" y="82289"/>
                </a:lnTo>
                <a:lnTo>
                  <a:pt x="233060" y="81445"/>
                </a:lnTo>
                <a:lnTo>
                  <a:pt x="234901" y="79758"/>
                </a:lnTo>
                <a:lnTo>
                  <a:pt x="236742" y="78020"/>
                </a:lnTo>
                <a:lnTo>
                  <a:pt x="237662" y="75796"/>
                </a:lnTo>
                <a:lnTo>
                  <a:pt x="237662" y="70325"/>
                </a:lnTo>
                <a:lnTo>
                  <a:pt x="236716" y="68101"/>
                </a:lnTo>
                <a:lnTo>
                  <a:pt x="234825" y="66414"/>
                </a:lnTo>
                <a:lnTo>
                  <a:pt x="232984" y="64676"/>
                </a:lnTo>
                <a:lnTo>
                  <a:pt x="230171" y="63806"/>
                </a:lnTo>
                <a:close/>
              </a:path>
              <a:path w="427990" h="116204">
                <a:moveTo>
                  <a:pt x="263314" y="79298"/>
                </a:moveTo>
                <a:lnTo>
                  <a:pt x="256514" y="79298"/>
                </a:lnTo>
                <a:lnTo>
                  <a:pt x="254418" y="80193"/>
                </a:lnTo>
                <a:lnTo>
                  <a:pt x="252707" y="82008"/>
                </a:lnTo>
                <a:lnTo>
                  <a:pt x="251094" y="83772"/>
                </a:lnTo>
                <a:lnTo>
                  <a:pt x="250277" y="85663"/>
                </a:lnTo>
                <a:lnTo>
                  <a:pt x="250386" y="91287"/>
                </a:lnTo>
                <a:lnTo>
                  <a:pt x="279086" y="115803"/>
                </a:lnTo>
                <a:lnTo>
                  <a:pt x="296419" y="115803"/>
                </a:lnTo>
                <a:lnTo>
                  <a:pt x="303216" y="114116"/>
                </a:lnTo>
                <a:lnTo>
                  <a:pt x="303450" y="114116"/>
                </a:lnTo>
                <a:lnTo>
                  <a:pt x="316154" y="106856"/>
                </a:lnTo>
                <a:lnTo>
                  <a:pt x="320959" y="102024"/>
                </a:lnTo>
                <a:lnTo>
                  <a:pt x="321434" y="101155"/>
                </a:lnTo>
                <a:lnTo>
                  <a:pt x="284250" y="101155"/>
                </a:lnTo>
                <a:lnTo>
                  <a:pt x="280365" y="99902"/>
                </a:lnTo>
                <a:lnTo>
                  <a:pt x="266606" y="82008"/>
                </a:lnTo>
                <a:lnTo>
                  <a:pt x="266509" y="81778"/>
                </a:lnTo>
                <a:lnTo>
                  <a:pt x="263314" y="79298"/>
                </a:lnTo>
                <a:close/>
              </a:path>
              <a:path w="427990" h="116204">
                <a:moveTo>
                  <a:pt x="323097" y="54527"/>
                </a:moveTo>
                <a:lnTo>
                  <a:pt x="292430" y="54527"/>
                </a:lnTo>
                <a:lnTo>
                  <a:pt x="295677" y="55396"/>
                </a:lnTo>
                <a:lnTo>
                  <a:pt x="298724" y="57211"/>
                </a:lnTo>
                <a:lnTo>
                  <a:pt x="308177" y="72549"/>
                </a:lnTo>
                <a:lnTo>
                  <a:pt x="308177" y="82008"/>
                </a:lnTo>
                <a:lnTo>
                  <a:pt x="307442" y="85663"/>
                </a:lnTo>
                <a:lnTo>
                  <a:pt x="307360" y="86072"/>
                </a:lnTo>
                <a:lnTo>
                  <a:pt x="305724" y="89651"/>
                </a:lnTo>
                <a:lnTo>
                  <a:pt x="304139" y="93230"/>
                </a:lnTo>
                <a:lnTo>
                  <a:pt x="301864" y="96042"/>
                </a:lnTo>
                <a:lnTo>
                  <a:pt x="295933" y="100132"/>
                </a:lnTo>
                <a:lnTo>
                  <a:pt x="292482" y="101155"/>
                </a:lnTo>
                <a:lnTo>
                  <a:pt x="321434" y="101155"/>
                </a:lnTo>
                <a:lnTo>
                  <a:pt x="327606" y="89856"/>
                </a:lnTo>
                <a:lnTo>
                  <a:pt x="329268" y="83107"/>
                </a:lnTo>
                <a:lnTo>
                  <a:pt x="329268" y="70581"/>
                </a:lnTo>
                <a:lnTo>
                  <a:pt x="328348" y="65800"/>
                </a:lnTo>
                <a:lnTo>
                  <a:pt x="324793" y="57211"/>
                </a:lnTo>
                <a:lnTo>
                  <a:pt x="324666" y="56904"/>
                </a:lnTo>
                <a:lnTo>
                  <a:pt x="323097" y="54527"/>
                </a:lnTo>
                <a:close/>
              </a:path>
              <a:path w="427990" h="116204">
                <a:moveTo>
                  <a:pt x="322135" y="2377"/>
                </a:moveTo>
                <a:lnTo>
                  <a:pt x="269270" y="2377"/>
                </a:lnTo>
                <a:lnTo>
                  <a:pt x="266100" y="3374"/>
                </a:lnTo>
                <a:lnTo>
                  <a:pt x="262215" y="7362"/>
                </a:lnTo>
                <a:lnTo>
                  <a:pt x="260885" y="10557"/>
                </a:lnTo>
                <a:lnTo>
                  <a:pt x="260170" y="14954"/>
                </a:lnTo>
                <a:lnTo>
                  <a:pt x="253232" y="54527"/>
                </a:lnTo>
                <a:lnTo>
                  <a:pt x="252884" y="56649"/>
                </a:lnTo>
                <a:lnTo>
                  <a:pt x="252884" y="59205"/>
                </a:lnTo>
                <a:lnTo>
                  <a:pt x="253856" y="61276"/>
                </a:lnTo>
                <a:lnTo>
                  <a:pt x="255798" y="63116"/>
                </a:lnTo>
                <a:lnTo>
                  <a:pt x="257740" y="64906"/>
                </a:lnTo>
                <a:lnTo>
                  <a:pt x="259964" y="65800"/>
                </a:lnTo>
                <a:lnTo>
                  <a:pt x="264770" y="65800"/>
                </a:lnTo>
                <a:lnTo>
                  <a:pt x="267686" y="64471"/>
                </a:lnTo>
                <a:lnTo>
                  <a:pt x="274657" y="59205"/>
                </a:lnTo>
                <a:lnTo>
                  <a:pt x="277527" y="57211"/>
                </a:lnTo>
                <a:lnTo>
                  <a:pt x="281310" y="55064"/>
                </a:lnTo>
                <a:lnTo>
                  <a:pt x="284455" y="54527"/>
                </a:lnTo>
                <a:lnTo>
                  <a:pt x="323097" y="54527"/>
                </a:lnTo>
                <a:lnTo>
                  <a:pt x="322135" y="53070"/>
                </a:lnTo>
                <a:lnTo>
                  <a:pt x="318914" y="49849"/>
                </a:lnTo>
                <a:lnTo>
                  <a:pt x="315694" y="46577"/>
                </a:lnTo>
                <a:lnTo>
                  <a:pt x="313739" y="45247"/>
                </a:lnTo>
                <a:lnTo>
                  <a:pt x="273820" y="45247"/>
                </a:lnTo>
                <a:lnTo>
                  <a:pt x="278192" y="20399"/>
                </a:lnTo>
                <a:lnTo>
                  <a:pt x="318403" y="20399"/>
                </a:lnTo>
                <a:lnTo>
                  <a:pt x="321266" y="19581"/>
                </a:lnTo>
                <a:lnTo>
                  <a:pt x="325152" y="16309"/>
                </a:lnTo>
                <a:lnTo>
                  <a:pt x="326124" y="14162"/>
                </a:lnTo>
                <a:lnTo>
                  <a:pt x="326124" y="5419"/>
                </a:lnTo>
                <a:lnTo>
                  <a:pt x="322135" y="2377"/>
                </a:lnTo>
                <a:close/>
              </a:path>
              <a:path w="427990" h="116204">
                <a:moveTo>
                  <a:pt x="298822" y="39419"/>
                </a:moveTo>
                <a:lnTo>
                  <a:pt x="287778" y="39419"/>
                </a:lnTo>
                <a:lnTo>
                  <a:pt x="281080" y="41362"/>
                </a:lnTo>
                <a:lnTo>
                  <a:pt x="273820" y="45247"/>
                </a:lnTo>
                <a:lnTo>
                  <a:pt x="313739" y="45247"/>
                </a:lnTo>
                <a:lnTo>
                  <a:pt x="311935" y="44020"/>
                </a:lnTo>
                <a:lnTo>
                  <a:pt x="303398" y="40339"/>
                </a:lnTo>
                <a:lnTo>
                  <a:pt x="298822" y="39419"/>
                </a:lnTo>
                <a:close/>
              </a:path>
              <a:path w="427990" h="116204">
                <a:moveTo>
                  <a:pt x="411057" y="89881"/>
                </a:moveTo>
                <a:lnTo>
                  <a:pt x="391885" y="89881"/>
                </a:lnTo>
                <a:lnTo>
                  <a:pt x="391915" y="108083"/>
                </a:lnTo>
                <a:lnTo>
                  <a:pt x="392754" y="110895"/>
                </a:lnTo>
                <a:lnTo>
                  <a:pt x="394563" y="112965"/>
                </a:lnTo>
                <a:lnTo>
                  <a:pt x="396343" y="114857"/>
                </a:lnTo>
                <a:lnTo>
                  <a:pt x="398608" y="115803"/>
                </a:lnTo>
                <a:lnTo>
                  <a:pt x="404385" y="115803"/>
                </a:lnTo>
                <a:lnTo>
                  <a:pt x="406712" y="114857"/>
                </a:lnTo>
                <a:lnTo>
                  <a:pt x="408450" y="112965"/>
                </a:lnTo>
                <a:lnTo>
                  <a:pt x="410188" y="111023"/>
                </a:lnTo>
                <a:lnTo>
                  <a:pt x="411057" y="108083"/>
                </a:lnTo>
                <a:lnTo>
                  <a:pt x="411057" y="89881"/>
                </a:lnTo>
                <a:close/>
              </a:path>
              <a:path w="427990" h="116204">
                <a:moveTo>
                  <a:pt x="407171" y="0"/>
                </a:moveTo>
                <a:lnTo>
                  <a:pt x="396998" y="0"/>
                </a:lnTo>
                <a:lnTo>
                  <a:pt x="394927" y="818"/>
                </a:lnTo>
                <a:lnTo>
                  <a:pt x="391502" y="4039"/>
                </a:lnTo>
                <a:lnTo>
                  <a:pt x="389328" y="6621"/>
                </a:lnTo>
                <a:lnTo>
                  <a:pt x="346023" y="64573"/>
                </a:lnTo>
                <a:lnTo>
                  <a:pt x="342419" y="69354"/>
                </a:lnTo>
                <a:lnTo>
                  <a:pt x="338814" y="76639"/>
                </a:lnTo>
                <a:lnTo>
                  <a:pt x="338814" y="81394"/>
                </a:lnTo>
                <a:lnTo>
                  <a:pt x="340016" y="84385"/>
                </a:lnTo>
                <a:lnTo>
                  <a:pt x="342419" y="86584"/>
                </a:lnTo>
                <a:lnTo>
                  <a:pt x="344873" y="88782"/>
                </a:lnTo>
                <a:lnTo>
                  <a:pt x="348529" y="89881"/>
                </a:lnTo>
                <a:lnTo>
                  <a:pt x="419621" y="89881"/>
                </a:lnTo>
                <a:lnTo>
                  <a:pt x="427393" y="77739"/>
                </a:lnTo>
                <a:lnTo>
                  <a:pt x="426191" y="75387"/>
                </a:lnTo>
                <a:lnTo>
                  <a:pt x="421436" y="73240"/>
                </a:lnTo>
                <a:lnTo>
                  <a:pt x="418291" y="72703"/>
                </a:lnTo>
                <a:lnTo>
                  <a:pt x="358908" y="72703"/>
                </a:lnTo>
                <a:lnTo>
                  <a:pt x="391885" y="28145"/>
                </a:lnTo>
                <a:lnTo>
                  <a:pt x="411057" y="28145"/>
                </a:lnTo>
                <a:lnTo>
                  <a:pt x="411057" y="4448"/>
                </a:lnTo>
                <a:lnTo>
                  <a:pt x="407171" y="0"/>
                </a:lnTo>
                <a:close/>
              </a:path>
              <a:path w="427990" h="116204">
                <a:moveTo>
                  <a:pt x="411057" y="28145"/>
                </a:moveTo>
                <a:lnTo>
                  <a:pt x="391885" y="28145"/>
                </a:lnTo>
                <a:lnTo>
                  <a:pt x="391885" y="72703"/>
                </a:lnTo>
                <a:lnTo>
                  <a:pt x="411057" y="72703"/>
                </a:lnTo>
                <a:lnTo>
                  <a:pt x="411057" y="28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9993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99072" y="5134409"/>
            <a:ext cx="267335" cy="113664"/>
          </a:xfrm>
          <a:custGeom>
            <a:avLst/>
            <a:gdLst/>
            <a:ahLst/>
            <a:cxnLst/>
            <a:rect l="l" t="t" r="r" b="b"/>
            <a:pathLst>
              <a:path w="267334" h="113664">
                <a:moveTo>
                  <a:pt x="13037" y="76921"/>
                </a:moveTo>
                <a:lnTo>
                  <a:pt x="6237" y="76921"/>
                </a:lnTo>
                <a:lnTo>
                  <a:pt x="4141" y="77815"/>
                </a:lnTo>
                <a:lnTo>
                  <a:pt x="2430" y="79630"/>
                </a:lnTo>
                <a:lnTo>
                  <a:pt x="818" y="81394"/>
                </a:lnTo>
                <a:lnTo>
                  <a:pt x="0" y="83286"/>
                </a:lnTo>
                <a:lnTo>
                  <a:pt x="109" y="88910"/>
                </a:lnTo>
                <a:lnTo>
                  <a:pt x="28810" y="113426"/>
                </a:lnTo>
                <a:lnTo>
                  <a:pt x="46142" y="113426"/>
                </a:lnTo>
                <a:lnTo>
                  <a:pt x="52939" y="111738"/>
                </a:lnTo>
                <a:lnTo>
                  <a:pt x="53172" y="111738"/>
                </a:lnTo>
                <a:lnTo>
                  <a:pt x="65877" y="104478"/>
                </a:lnTo>
                <a:lnTo>
                  <a:pt x="70683" y="99647"/>
                </a:lnTo>
                <a:lnTo>
                  <a:pt x="71158" y="98778"/>
                </a:lnTo>
                <a:lnTo>
                  <a:pt x="33974" y="98778"/>
                </a:lnTo>
                <a:lnTo>
                  <a:pt x="30088" y="97525"/>
                </a:lnTo>
                <a:lnTo>
                  <a:pt x="16232" y="79400"/>
                </a:lnTo>
                <a:lnTo>
                  <a:pt x="13037" y="76921"/>
                </a:lnTo>
                <a:close/>
              </a:path>
              <a:path w="267334" h="113664">
                <a:moveTo>
                  <a:pt x="72821" y="52149"/>
                </a:moveTo>
                <a:lnTo>
                  <a:pt x="42154" y="52149"/>
                </a:lnTo>
                <a:lnTo>
                  <a:pt x="45401" y="53019"/>
                </a:lnTo>
                <a:lnTo>
                  <a:pt x="48447" y="54834"/>
                </a:lnTo>
                <a:lnTo>
                  <a:pt x="51229" y="56444"/>
                </a:lnTo>
                <a:lnTo>
                  <a:pt x="53440" y="58898"/>
                </a:lnTo>
                <a:lnTo>
                  <a:pt x="53555" y="59026"/>
                </a:lnTo>
                <a:lnTo>
                  <a:pt x="57032" y="65979"/>
                </a:lnTo>
                <a:lnTo>
                  <a:pt x="57901" y="70172"/>
                </a:lnTo>
                <a:lnTo>
                  <a:pt x="57901" y="79630"/>
                </a:lnTo>
                <a:lnTo>
                  <a:pt x="57166" y="83286"/>
                </a:lnTo>
                <a:lnTo>
                  <a:pt x="57083" y="83695"/>
                </a:lnTo>
                <a:lnTo>
                  <a:pt x="55447" y="87274"/>
                </a:lnTo>
                <a:lnTo>
                  <a:pt x="53862" y="90853"/>
                </a:lnTo>
                <a:lnTo>
                  <a:pt x="51587" y="93665"/>
                </a:lnTo>
                <a:lnTo>
                  <a:pt x="45656" y="97755"/>
                </a:lnTo>
                <a:lnTo>
                  <a:pt x="42205" y="98778"/>
                </a:lnTo>
                <a:lnTo>
                  <a:pt x="71158" y="98778"/>
                </a:lnTo>
                <a:lnTo>
                  <a:pt x="77330" y="87478"/>
                </a:lnTo>
                <a:lnTo>
                  <a:pt x="78991" y="80730"/>
                </a:lnTo>
                <a:lnTo>
                  <a:pt x="78991" y="68203"/>
                </a:lnTo>
                <a:lnTo>
                  <a:pt x="78071" y="63423"/>
                </a:lnTo>
                <a:lnTo>
                  <a:pt x="74517" y="54834"/>
                </a:lnTo>
                <a:lnTo>
                  <a:pt x="74390" y="54527"/>
                </a:lnTo>
                <a:lnTo>
                  <a:pt x="72821" y="52149"/>
                </a:lnTo>
                <a:close/>
              </a:path>
              <a:path w="267334" h="113664">
                <a:moveTo>
                  <a:pt x="71859" y="0"/>
                </a:moveTo>
                <a:lnTo>
                  <a:pt x="18993" y="0"/>
                </a:lnTo>
                <a:lnTo>
                  <a:pt x="15823" y="996"/>
                </a:lnTo>
                <a:lnTo>
                  <a:pt x="11938" y="4984"/>
                </a:lnTo>
                <a:lnTo>
                  <a:pt x="10608" y="8180"/>
                </a:lnTo>
                <a:lnTo>
                  <a:pt x="9893" y="12577"/>
                </a:lnTo>
                <a:lnTo>
                  <a:pt x="2955" y="52149"/>
                </a:lnTo>
                <a:lnTo>
                  <a:pt x="2607" y="54271"/>
                </a:lnTo>
                <a:lnTo>
                  <a:pt x="2607" y="56828"/>
                </a:lnTo>
                <a:lnTo>
                  <a:pt x="3578" y="58898"/>
                </a:lnTo>
                <a:lnTo>
                  <a:pt x="5521" y="60739"/>
                </a:lnTo>
                <a:lnTo>
                  <a:pt x="7464" y="62528"/>
                </a:lnTo>
                <a:lnTo>
                  <a:pt x="9688" y="63423"/>
                </a:lnTo>
                <a:lnTo>
                  <a:pt x="14494" y="63423"/>
                </a:lnTo>
                <a:lnTo>
                  <a:pt x="17408" y="62094"/>
                </a:lnTo>
                <a:lnTo>
                  <a:pt x="24380" y="56828"/>
                </a:lnTo>
                <a:lnTo>
                  <a:pt x="27250" y="54834"/>
                </a:lnTo>
                <a:lnTo>
                  <a:pt x="31034" y="52686"/>
                </a:lnTo>
                <a:lnTo>
                  <a:pt x="34178" y="52149"/>
                </a:lnTo>
                <a:lnTo>
                  <a:pt x="72821" y="52149"/>
                </a:lnTo>
                <a:lnTo>
                  <a:pt x="71859" y="50692"/>
                </a:lnTo>
                <a:lnTo>
                  <a:pt x="68638" y="47471"/>
                </a:lnTo>
                <a:lnTo>
                  <a:pt x="65417" y="44199"/>
                </a:lnTo>
                <a:lnTo>
                  <a:pt x="63463" y="42870"/>
                </a:lnTo>
                <a:lnTo>
                  <a:pt x="23544" y="42870"/>
                </a:lnTo>
                <a:lnTo>
                  <a:pt x="27915" y="18022"/>
                </a:lnTo>
                <a:lnTo>
                  <a:pt x="68127" y="18022"/>
                </a:lnTo>
                <a:lnTo>
                  <a:pt x="70990" y="17204"/>
                </a:lnTo>
                <a:lnTo>
                  <a:pt x="74876" y="13932"/>
                </a:lnTo>
                <a:lnTo>
                  <a:pt x="75847" y="11784"/>
                </a:lnTo>
                <a:lnTo>
                  <a:pt x="75847" y="3042"/>
                </a:lnTo>
                <a:lnTo>
                  <a:pt x="71859" y="0"/>
                </a:lnTo>
                <a:close/>
              </a:path>
              <a:path w="267334" h="113664">
                <a:moveTo>
                  <a:pt x="48545" y="37041"/>
                </a:moveTo>
                <a:lnTo>
                  <a:pt x="37501" y="37041"/>
                </a:lnTo>
                <a:lnTo>
                  <a:pt x="30804" y="38984"/>
                </a:lnTo>
                <a:lnTo>
                  <a:pt x="23544" y="42870"/>
                </a:lnTo>
                <a:lnTo>
                  <a:pt x="63463" y="42870"/>
                </a:lnTo>
                <a:lnTo>
                  <a:pt x="61659" y="41643"/>
                </a:lnTo>
                <a:lnTo>
                  <a:pt x="53121" y="37962"/>
                </a:lnTo>
                <a:lnTo>
                  <a:pt x="48545" y="37041"/>
                </a:lnTo>
                <a:close/>
              </a:path>
              <a:path w="267334" h="113664">
                <a:moveTo>
                  <a:pt x="108018" y="76921"/>
                </a:moveTo>
                <a:lnTo>
                  <a:pt x="101217" y="76921"/>
                </a:lnTo>
                <a:lnTo>
                  <a:pt x="99121" y="77815"/>
                </a:lnTo>
                <a:lnTo>
                  <a:pt x="97410" y="79630"/>
                </a:lnTo>
                <a:lnTo>
                  <a:pt x="95798" y="81394"/>
                </a:lnTo>
                <a:lnTo>
                  <a:pt x="94980" y="83286"/>
                </a:lnTo>
                <a:lnTo>
                  <a:pt x="95090" y="88910"/>
                </a:lnTo>
                <a:lnTo>
                  <a:pt x="123790" y="113426"/>
                </a:lnTo>
                <a:lnTo>
                  <a:pt x="141123" y="113426"/>
                </a:lnTo>
                <a:lnTo>
                  <a:pt x="147920" y="111738"/>
                </a:lnTo>
                <a:lnTo>
                  <a:pt x="148153" y="111738"/>
                </a:lnTo>
                <a:lnTo>
                  <a:pt x="160857" y="104478"/>
                </a:lnTo>
                <a:lnTo>
                  <a:pt x="165663" y="99647"/>
                </a:lnTo>
                <a:lnTo>
                  <a:pt x="166138" y="98778"/>
                </a:lnTo>
                <a:lnTo>
                  <a:pt x="128954" y="98778"/>
                </a:lnTo>
                <a:lnTo>
                  <a:pt x="125069" y="97525"/>
                </a:lnTo>
                <a:lnTo>
                  <a:pt x="111310" y="79630"/>
                </a:lnTo>
                <a:lnTo>
                  <a:pt x="111212" y="79400"/>
                </a:lnTo>
                <a:lnTo>
                  <a:pt x="108018" y="76921"/>
                </a:lnTo>
                <a:close/>
              </a:path>
              <a:path w="267334" h="113664">
                <a:moveTo>
                  <a:pt x="167801" y="52149"/>
                </a:moveTo>
                <a:lnTo>
                  <a:pt x="137134" y="52149"/>
                </a:lnTo>
                <a:lnTo>
                  <a:pt x="140381" y="53019"/>
                </a:lnTo>
                <a:lnTo>
                  <a:pt x="143428" y="54834"/>
                </a:lnTo>
                <a:lnTo>
                  <a:pt x="146209" y="56444"/>
                </a:lnTo>
                <a:lnTo>
                  <a:pt x="148421" y="58898"/>
                </a:lnTo>
                <a:lnTo>
                  <a:pt x="148536" y="59026"/>
                </a:lnTo>
                <a:lnTo>
                  <a:pt x="152012" y="65979"/>
                </a:lnTo>
                <a:lnTo>
                  <a:pt x="152881" y="70172"/>
                </a:lnTo>
                <a:lnTo>
                  <a:pt x="152881" y="79630"/>
                </a:lnTo>
                <a:lnTo>
                  <a:pt x="152146" y="83286"/>
                </a:lnTo>
                <a:lnTo>
                  <a:pt x="152064" y="83695"/>
                </a:lnTo>
                <a:lnTo>
                  <a:pt x="150427" y="87274"/>
                </a:lnTo>
                <a:lnTo>
                  <a:pt x="148843" y="90853"/>
                </a:lnTo>
                <a:lnTo>
                  <a:pt x="146567" y="93665"/>
                </a:lnTo>
                <a:lnTo>
                  <a:pt x="140637" y="97755"/>
                </a:lnTo>
                <a:lnTo>
                  <a:pt x="137185" y="98778"/>
                </a:lnTo>
                <a:lnTo>
                  <a:pt x="166138" y="98778"/>
                </a:lnTo>
                <a:lnTo>
                  <a:pt x="172310" y="87478"/>
                </a:lnTo>
                <a:lnTo>
                  <a:pt x="173972" y="80730"/>
                </a:lnTo>
                <a:lnTo>
                  <a:pt x="173972" y="68203"/>
                </a:lnTo>
                <a:lnTo>
                  <a:pt x="173051" y="63423"/>
                </a:lnTo>
                <a:lnTo>
                  <a:pt x="169497" y="54834"/>
                </a:lnTo>
                <a:lnTo>
                  <a:pt x="169370" y="54527"/>
                </a:lnTo>
                <a:lnTo>
                  <a:pt x="167801" y="52149"/>
                </a:lnTo>
                <a:close/>
              </a:path>
              <a:path w="267334" h="113664">
                <a:moveTo>
                  <a:pt x="166839" y="0"/>
                </a:moveTo>
                <a:lnTo>
                  <a:pt x="113974" y="0"/>
                </a:lnTo>
                <a:lnTo>
                  <a:pt x="110804" y="996"/>
                </a:lnTo>
                <a:lnTo>
                  <a:pt x="106918" y="4984"/>
                </a:lnTo>
                <a:lnTo>
                  <a:pt x="105589" y="8180"/>
                </a:lnTo>
                <a:lnTo>
                  <a:pt x="104873" y="12577"/>
                </a:lnTo>
                <a:lnTo>
                  <a:pt x="97936" y="52149"/>
                </a:lnTo>
                <a:lnTo>
                  <a:pt x="97588" y="54271"/>
                </a:lnTo>
                <a:lnTo>
                  <a:pt x="97588" y="56828"/>
                </a:lnTo>
                <a:lnTo>
                  <a:pt x="98558" y="58898"/>
                </a:lnTo>
                <a:lnTo>
                  <a:pt x="100502" y="60739"/>
                </a:lnTo>
                <a:lnTo>
                  <a:pt x="102444" y="62528"/>
                </a:lnTo>
                <a:lnTo>
                  <a:pt x="104668" y="63423"/>
                </a:lnTo>
                <a:lnTo>
                  <a:pt x="109474" y="63423"/>
                </a:lnTo>
                <a:lnTo>
                  <a:pt x="112388" y="62094"/>
                </a:lnTo>
                <a:lnTo>
                  <a:pt x="119360" y="56828"/>
                </a:lnTo>
                <a:lnTo>
                  <a:pt x="122231" y="54834"/>
                </a:lnTo>
                <a:lnTo>
                  <a:pt x="126014" y="52686"/>
                </a:lnTo>
                <a:lnTo>
                  <a:pt x="129158" y="52149"/>
                </a:lnTo>
                <a:lnTo>
                  <a:pt x="167801" y="52149"/>
                </a:lnTo>
                <a:lnTo>
                  <a:pt x="166839" y="50692"/>
                </a:lnTo>
                <a:lnTo>
                  <a:pt x="163618" y="47471"/>
                </a:lnTo>
                <a:lnTo>
                  <a:pt x="160397" y="44199"/>
                </a:lnTo>
                <a:lnTo>
                  <a:pt x="158443" y="42870"/>
                </a:lnTo>
                <a:lnTo>
                  <a:pt x="118524" y="42870"/>
                </a:lnTo>
                <a:lnTo>
                  <a:pt x="122896" y="18022"/>
                </a:lnTo>
                <a:lnTo>
                  <a:pt x="163107" y="18022"/>
                </a:lnTo>
                <a:lnTo>
                  <a:pt x="165970" y="17204"/>
                </a:lnTo>
                <a:lnTo>
                  <a:pt x="169856" y="13932"/>
                </a:lnTo>
                <a:lnTo>
                  <a:pt x="170827" y="11784"/>
                </a:lnTo>
                <a:lnTo>
                  <a:pt x="170827" y="3042"/>
                </a:lnTo>
                <a:lnTo>
                  <a:pt x="166839" y="0"/>
                </a:lnTo>
                <a:close/>
              </a:path>
              <a:path w="267334" h="113664">
                <a:moveTo>
                  <a:pt x="143526" y="37041"/>
                </a:moveTo>
                <a:lnTo>
                  <a:pt x="132482" y="37041"/>
                </a:lnTo>
                <a:lnTo>
                  <a:pt x="125784" y="38984"/>
                </a:lnTo>
                <a:lnTo>
                  <a:pt x="118524" y="42870"/>
                </a:lnTo>
                <a:lnTo>
                  <a:pt x="158443" y="42870"/>
                </a:lnTo>
                <a:lnTo>
                  <a:pt x="156639" y="41643"/>
                </a:lnTo>
                <a:lnTo>
                  <a:pt x="148101" y="37962"/>
                </a:lnTo>
                <a:lnTo>
                  <a:pt x="143526" y="37041"/>
                </a:lnTo>
                <a:close/>
              </a:path>
              <a:path w="267334" h="113664">
                <a:moveTo>
                  <a:pt x="237202" y="66107"/>
                </a:moveTo>
                <a:lnTo>
                  <a:pt x="217415" y="66107"/>
                </a:lnTo>
                <a:lnTo>
                  <a:pt x="217415" y="95326"/>
                </a:lnTo>
                <a:lnTo>
                  <a:pt x="237202" y="95326"/>
                </a:lnTo>
                <a:lnTo>
                  <a:pt x="237202" y="66107"/>
                </a:lnTo>
                <a:close/>
              </a:path>
              <a:path w="267334" h="113664">
                <a:moveTo>
                  <a:pt x="266728" y="46014"/>
                </a:moveTo>
                <a:lnTo>
                  <a:pt x="188043" y="46014"/>
                </a:lnTo>
                <a:lnTo>
                  <a:pt x="188043" y="66107"/>
                </a:lnTo>
                <a:lnTo>
                  <a:pt x="266728" y="66107"/>
                </a:lnTo>
                <a:lnTo>
                  <a:pt x="266728" y="46014"/>
                </a:lnTo>
                <a:close/>
              </a:path>
              <a:path w="267334" h="113664">
                <a:moveTo>
                  <a:pt x="237202" y="16641"/>
                </a:moveTo>
                <a:lnTo>
                  <a:pt x="217415" y="16641"/>
                </a:lnTo>
                <a:lnTo>
                  <a:pt x="217415" y="46014"/>
                </a:lnTo>
                <a:lnTo>
                  <a:pt x="237202" y="46014"/>
                </a:lnTo>
                <a:lnTo>
                  <a:pt x="237202" y="16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71909" y="2189995"/>
            <a:ext cx="2546414" cy="244389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9017" y="1497029"/>
            <a:ext cx="4033313" cy="32416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4585943" y="501381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63376" y="5000352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23258" y="5093344"/>
            <a:ext cx="356235" cy="160020"/>
          </a:xfrm>
          <a:custGeom>
            <a:avLst/>
            <a:gdLst/>
            <a:ahLst/>
            <a:cxnLst/>
            <a:rect l="l" t="t" r="r" b="b"/>
            <a:pathLst>
              <a:path w="356234" h="160020">
                <a:moveTo>
                  <a:pt x="18649" y="0"/>
                </a:moveTo>
                <a:lnTo>
                  <a:pt x="10305" y="0"/>
                </a:lnTo>
                <a:lnTo>
                  <a:pt x="6869" y="1297"/>
                </a:lnTo>
                <a:lnTo>
                  <a:pt x="4065" y="3891"/>
                </a:lnTo>
                <a:lnTo>
                  <a:pt x="1330" y="6485"/>
                </a:lnTo>
                <a:lnTo>
                  <a:pt x="56" y="9360"/>
                </a:lnTo>
                <a:lnTo>
                  <a:pt x="0" y="15460"/>
                </a:lnTo>
                <a:lnTo>
                  <a:pt x="629" y="17879"/>
                </a:lnTo>
                <a:lnTo>
                  <a:pt x="46661" y="91502"/>
                </a:lnTo>
                <a:lnTo>
                  <a:pt x="46661" y="146859"/>
                </a:lnTo>
                <a:lnTo>
                  <a:pt x="48098" y="151662"/>
                </a:lnTo>
                <a:lnTo>
                  <a:pt x="50973" y="154817"/>
                </a:lnTo>
                <a:lnTo>
                  <a:pt x="53848" y="157902"/>
                </a:lnTo>
                <a:lnTo>
                  <a:pt x="57599" y="159444"/>
                </a:lnTo>
                <a:lnTo>
                  <a:pt x="66784" y="159444"/>
                </a:lnTo>
                <a:lnTo>
                  <a:pt x="77897" y="91502"/>
                </a:lnTo>
                <a:lnTo>
                  <a:pt x="95243" y="64892"/>
                </a:lnTo>
                <a:lnTo>
                  <a:pt x="62858" y="64892"/>
                </a:lnTo>
                <a:lnTo>
                  <a:pt x="32431" y="15460"/>
                </a:lnTo>
                <a:lnTo>
                  <a:pt x="29622" y="10868"/>
                </a:lnTo>
                <a:lnTo>
                  <a:pt x="26292" y="6065"/>
                </a:lnTo>
                <a:lnTo>
                  <a:pt x="24048" y="3681"/>
                </a:lnTo>
                <a:lnTo>
                  <a:pt x="21937" y="1297"/>
                </a:lnTo>
                <a:lnTo>
                  <a:pt x="19846" y="455"/>
                </a:lnTo>
                <a:lnTo>
                  <a:pt x="18649" y="0"/>
                </a:lnTo>
                <a:close/>
              </a:path>
              <a:path w="356234" h="160020">
                <a:moveTo>
                  <a:pt x="115480" y="0"/>
                </a:moveTo>
                <a:lnTo>
                  <a:pt x="109030" y="0"/>
                </a:lnTo>
                <a:lnTo>
                  <a:pt x="106891" y="455"/>
                </a:lnTo>
                <a:lnTo>
                  <a:pt x="91925" y="18195"/>
                </a:lnTo>
                <a:lnTo>
                  <a:pt x="62858" y="64892"/>
                </a:lnTo>
                <a:lnTo>
                  <a:pt x="95243" y="64892"/>
                </a:lnTo>
                <a:lnTo>
                  <a:pt x="116496" y="32288"/>
                </a:lnTo>
                <a:lnTo>
                  <a:pt x="119722" y="27450"/>
                </a:lnTo>
                <a:lnTo>
                  <a:pt x="121938" y="23769"/>
                </a:lnTo>
                <a:lnTo>
                  <a:pt x="124665" y="18195"/>
                </a:lnTo>
                <a:lnTo>
                  <a:pt x="125331" y="15460"/>
                </a:lnTo>
                <a:lnTo>
                  <a:pt x="125331" y="9360"/>
                </a:lnTo>
                <a:lnTo>
                  <a:pt x="124031" y="6485"/>
                </a:lnTo>
                <a:lnTo>
                  <a:pt x="123629" y="6065"/>
                </a:lnTo>
                <a:lnTo>
                  <a:pt x="121335" y="3891"/>
                </a:lnTo>
                <a:lnTo>
                  <a:pt x="118740" y="1297"/>
                </a:lnTo>
                <a:lnTo>
                  <a:pt x="115480" y="0"/>
                </a:lnTo>
                <a:close/>
              </a:path>
              <a:path w="356234" h="160020">
                <a:moveTo>
                  <a:pt x="184280" y="42490"/>
                </a:moveTo>
                <a:lnTo>
                  <a:pt x="175655" y="42490"/>
                </a:lnTo>
                <a:lnTo>
                  <a:pt x="167802" y="43893"/>
                </a:lnTo>
                <a:lnTo>
                  <a:pt x="134426" y="69836"/>
                </a:lnTo>
                <a:lnTo>
                  <a:pt x="128011" y="100862"/>
                </a:lnTo>
                <a:lnTo>
                  <a:pt x="128971" y="113674"/>
                </a:lnTo>
                <a:lnTo>
                  <a:pt x="151813" y="150570"/>
                </a:lnTo>
                <a:lnTo>
                  <a:pt x="186383" y="159444"/>
                </a:lnTo>
                <a:lnTo>
                  <a:pt x="194447" y="159444"/>
                </a:lnTo>
                <a:lnTo>
                  <a:pt x="201119" y="158458"/>
                </a:lnTo>
                <a:lnTo>
                  <a:pt x="201369" y="158458"/>
                </a:lnTo>
                <a:lnTo>
                  <a:pt x="231267" y="140408"/>
                </a:lnTo>
                <a:lnTo>
                  <a:pt x="180423" y="140408"/>
                </a:lnTo>
                <a:lnTo>
                  <a:pt x="176117" y="139251"/>
                </a:lnTo>
                <a:lnTo>
                  <a:pt x="175903" y="139251"/>
                </a:lnTo>
                <a:lnTo>
                  <a:pt x="167242" y="134097"/>
                </a:lnTo>
                <a:lnTo>
                  <a:pt x="163841" y="130346"/>
                </a:lnTo>
                <a:lnTo>
                  <a:pt x="161246" y="125368"/>
                </a:lnTo>
                <a:lnTo>
                  <a:pt x="158936" y="120810"/>
                </a:lnTo>
                <a:lnTo>
                  <a:pt x="158847" y="120635"/>
                </a:lnTo>
                <a:lnTo>
                  <a:pt x="158722" y="120390"/>
                </a:lnTo>
                <a:lnTo>
                  <a:pt x="157425" y="114640"/>
                </a:lnTo>
                <a:lnTo>
                  <a:pt x="157355" y="108119"/>
                </a:lnTo>
                <a:lnTo>
                  <a:pt x="221021" y="108119"/>
                </a:lnTo>
                <a:lnTo>
                  <a:pt x="226841" y="107067"/>
                </a:lnTo>
                <a:lnTo>
                  <a:pt x="230977" y="104964"/>
                </a:lnTo>
                <a:lnTo>
                  <a:pt x="235114" y="102790"/>
                </a:lnTo>
                <a:lnTo>
                  <a:pt x="237183" y="98093"/>
                </a:lnTo>
                <a:lnTo>
                  <a:pt x="237183" y="91817"/>
                </a:lnTo>
                <a:lnTo>
                  <a:pt x="157355" y="91817"/>
                </a:lnTo>
                <a:lnTo>
                  <a:pt x="158240" y="83088"/>
                </a:lnTo>
                <a:lnTo>
                  <a:pt x="158336" y="82141"/>
                </a:lnTo>
                <a:lnTo>
                  <a:pt x="161106" y="74849"/>
                </a:lnTo>
                <a:lnTo>
                  <a:pt x="170292" y="64963"/>
                </a:lnTo>
                <a:lnTo>
                  <a:pt x="175933" y="62579"/>
                </a:lnTo>
                <a:lnTo>
                  <a:pt x="227809" y="62579"/>
                </a:lnTo>
                <a:lnTo>
                  <a:pt x="223668" y="57741"/>
                </a:lnTo>
                <a:lnTo>
                  <a:pt x="192391" y="42937"/>
                </a:lnTo>
                <a:lnTo>
                  <a:pt x="184280" y="42490"/>
                </a:lnTo>
                <a:close/>
              </a:path>
              <a:path w="356234" h="160020">
                <a:moveTo>
                  <a:pt x="228558" y="120004"/>
                </a:moveTo>
                <a:lnTo>
                  <a:pt x="222879" y="120004"/>
                </a:lnTo>
                <a:lnTo>
                  <a:pt x="220775" y="120635"/>
                </a:lnTo>
                <a:lnTo>
                  <a:pt x="219303" y="121897"/>
                </a:lnTo>
                <a:lnTo>
                  <a:pt x="215612" y="125368"/>
                </a:lnTo>
                <a:lnTo>
                  <a:pt x="212817" y="127927"/>
                </a:lnTo>
                <a:lnTo>
                  <a:pt x="188977" y="140408"/>
                </a:lnTo>
                <a:lnTo>
                  <a:pt x="231267" y="140408"/>
                </a:lnTo>
                <a:lnTo>
                  <a:pt x="235500" y="126315"/>
                </a:lnTo>
                <a:lnTo>
                  <a:pt x="234588" y="124036"/>
                </a:lnTo>
                <a:lnTo>
                  <a:pt x="230942" y="120810"/>
                </a:lnTo>
                <a:lnTo>
                  <a:pt x="228558" y="120004"/>
                </a:lnTo>
                <a:close/>
              </a:path>
              <a:path w="356234" h="160020">
                <a:moveTo>
                  <a:pt x="227809" y="62579"/>
                </a:moveTo>
                <a:lnTo>
                  <a:pt x="191094" y="62579"/>
                </a:lnTo>
                <a:lnTo>
                  <a:pt x="196898" y="64963"/>
                </a:lnTo>
                <a:lnTo>
                  <a:pt x="201423" y="69836"/>
                </a:lnTo>
                <a:lnTo>
                  <a:pt x="206051" y="74674"/>
                </a:lnTo>
                <a:lnTo>
                  <a:pt x="208716" y="82001"/>
                </a:lnTo>
                <a:lnTo>
                  <a:pt x="209416" y="91817"/>
                </a:lnTo>
                <a:lnTo>
                  <a:pt x="237183" y="91817"/>
                </a:lnTo>
                <a:lnTo>
                  <a:pt x="237183" y="83088"/>
                </a:lnTo>
                <a:lnTo>
                  <a:pt x="235184" y="75445"/>
                </a:lnTo>
                <a:lnTo>
                  <a:pt x="231187" y="67942"/>
                </a:lnTo>
                <a:lnTo>
                  <a:pt x="227809" y="62579"/>
                </a:lnTo>
                <a:close/>
              </a:path>
              <a:path w="356234" h="160020">
                <a:moveTo>
                  <a:pt x="272537" y="117164"/>
                </a:moveTo>
                <a:lnTo>
                  <a:pt x="266086" y="117164"/>
                </a:lnTo>
                <a:lnTo>
                  <a:pt x="263246" y="118286"/>
                </a:lnTo>
                <a:lnTo>
                  <a:pt x="258759" y="122774"/>
                </a:lnTo>
                <a:lnTo>
                  <a:pt x="257637" y="125578"/>
                </a:lnTo>
                <a:lnTo>
                  <a:pt x="257637" y="133396"/>
                </a:lnTo>
                <a:lnTo>
                  <a:pt x="291797" y="158366"/>
                </a:lnTo>
                <a:lnTo>
                  <a:pt x="292164" y="158366"/>
                </a:lnTo>
                <a:lnTo>
                  <a:pt x="298452" y="159175"/>
                </a:lnTo>
                <a:lnTo>
                  <a:pt x="298911" y="159175"/>
                </a:lnTo>
                <a:lnTo>
                  <a:pt x="305702" y="159444"/>
                </a:lnTo>
                <a:lnTo>
                  <a:pt x="313492" y="159175"/>
                </a:lnTo>
                <a:lnTo>
                  <a:pt x="351295" y="140829"/>
                </a:lnTo>
                <a:lnTo>
                  <a:pt x="301355" y="140829"/>
                </a:lnTo>
                <a:lnTo>
                  <a:pt x="295745" y="139566"/>
                </a:lnTo>
                <a:lnTo>
                  <a:pt x="279618" y="122914"/>
                </a:lnTo>
                <a:lnTo>
                  <a:pt x="278076" y="120845"/>
                </a:lnTo>
                <a:lnTo>
                  <a:pt x="274851" y="117901"/>
                </a:lnTo>
                <a:lnTo>
                  <a:pt x="272537" y="117164"/>
                </a:lnTo>
                <a:close/>
              </a:path>
              <a:path w="356234" h="160020">
                <a:moveTo>
                  <a:pt x="310925" y="42701"/>
                </a:moveTo>
                <a:lnTo>
                  <a:pt x="294027" y="42701"/>
                </a:lnTo>
                <a:lnTo>
                  <a:pt x="285929" y="44243"/>
                </a:lnTo>
                <a:lnTo>
                  <a:pt x="272537" y="50343"/>
                </a:lnTo>
                <a:lnTo>
                  <a:pt x="267489" y="54410"/>
                </a:lnTo>
                <a:lnTo>
                  <a:pt x="260617" y="64647"/>
                </a:lnTo>
                <a:lnTo>
                  <a:pt x="258899" y="70081"/>
                </a:lnTo>
                <a:lnTo>
                  <a:pt x="258899" y="82281"/>
                </a:lnTo>
                <a:lnTo>
                  <a:pt x="293606" y="108084"/>
                </a:lnTo>
                <a:lnTo>
                  <a:pt x="312258" y="112642"/>
                </a:lnTo>
                <a:lnTo>
                  <a:pt x="318533" y="114850"/>
                </a:lnTo>
                <a:lnTo>
                  <a:pt x="322320" y="117164"/>
                </a:lnTo>
                <a:lnTo>
                  <a:pt x="326176" y="119478"/>
                </a:lnTo>
                <a:lnTo>
                  <a:pt x="328104" y="123159"/>
                </a:lnTo>
                <a:lnTo>
                  <a:pt x="328104" y="131503"/>
                </a:lnTo>
                <a:lnTo>
                  <a:pt x="326909" y="133396"/>
                </a:lnTo>
                <a:lnTo>
                  <a:pt x="326145" y="134518"/>
                </a:lnTo>
                <a:lnTo>
                  <a:pt x="318884" y="139566"/>
                </a:lnTo>
                <a:lnTo>
                  <a:pt x="314186" y="140829"/>
                </a:lnTo>
                <a:lnTo>
                  <a:pt x="351295" y="140829"/>
                </a:lnTo>
                <a:lnTo>
                  <a:pt x="354152" y="136622"/>
                </a:lnTo>
                <a:lnTo>
                  <a:pt x="356081" y="129820"/>
                </a:lnTo>
                <a:lnTo>
                  <a:pt x="356081" y="116638"/>
                </a:lnTo>
                <a:lnTo>
                  <a:pt x="354608" y="111976"/>
                </a:lnTo>
                <a:lnTo>
                  <a:pt x="351790" y="108084"/>
                </a:lnTo>
                <a:lnTo>
                  <a:pt x="348788" y="103772"/>
                </a:lnTo>
                <a:lnTo>
                  <a:pt x="344512" y="100196"/>
                </a:lnTo>
                <a:lnTo>
                  <a:pt x="333223" y="94166"/>
                </a:lnTo>
                <a:lnTo>
                  <a:pt x="325966" y="91572"/>
                </a:lnTo>
                <a:lnTo>
                  <a:pt x="309558" y="87575"/>
                </a:lnTo>
                <a:lnTo>
                  <a:pt x="303669" y="86033"/>
                </a:lnTo>
                <a:lnTo>
                  <a:pt x="285403" y="75585"/>
                </a:lnTo>
                <a:lnTo>
                  <a:pt x="285403" y="69275"/>
                </a:lnTo>
                <a:lnTo>
                  <a:pt x="287121" y="66540"/>
                </a:lnTo>
                <a:lnTo>
                  <a:pt x="290556" y="64367"/>
                </a:lnTo>
                <a:lnTo>
                  <a:pt x="293993" y="62123"/>
                </a:lnTo>
                <a:lnTo>
                  <a:pt x="298305" y="61001"/>
                </a:lnTo>
                <a:lnTo>
                  <a:pt x="348123" y="61001"/>
                </a:lnTo>
                <a:lnTo>
                  <a:pt x="347351" y="59844"/>
                </a:lnTo>
                <a:lnTo>
                  <a:pt x="345318" y="56689"/>
                </a:lnTo>
                <a:lnTo>
                  <a:pt x="342302" y="53814"/>
                </a:lnTo>
                <a:lnTo>
                  <a:pt x="338305" y="51220"/>
                </a:lnTo>
                <a:lnTo>
                  <a:pt x="334379" y="48625"/>
                </a:lnTo>
                <a:lnTo>
                  <a:pt x="329437" y="46557"/>
                </a:lnTo>
                <a:lnTo>
                  <a:pt x="317587" y="43472"/>
                </a:lnTo>
                <a:lnTo>
                  <a:pt x="310925" y="42701"/>
                </a:lnTo>
                <a:close/>
              </a:path>
              <a:path w="356234" h="160020">
                <a:moveTo>
                  <a:pt x="348123" y="61001"/>
                </a:moveTo>
                <a:lnTo>
                  <a:pt x="308542" y="61001"/>
                </a:lnTo>
                <a:lnTo>
                  <a:pt x="312538" y="61842"/>
                </a:lnTo>
                <a:lnTo>
                  <a:pt x="318428" y="65208"/>
                </a:lnTo>
                <a:lnTo>
                  <a:pt x="320988" y="67452"/>
                </a:lnTo>
                <a:lnTo>
                  <a:pt x="323160" y="70256"/>
                </a:lnTo>
                <a:lnTo>
                  <a:pt x="325825" y="73622"/>
                </a:lnTo>
                <a:lnTo>
                  <a:pt x="328174" y="76146"/>
                </a:lnTo>
                <a:lnTo>
                  <a:pt x="330207" y="77829"/>
                </a:lnTo>
                <a:lnTo>
                  <a:pt x="332311" y="79512"/>
                </a:lnTo>
                <a:lnTo>
                  <a:pt x="334835" y="80353"/>
                </a:lnTo>
                <a:lnTo>
                  <a:pt x="341847" y="80353"/>
                </a:lnTo>
                <a:lnTo>
                  <a:pt x="344967" y="79301"/>
                </a:lnTo>
                <a:lnTo>
                  <a:pt x="347141" y="77198"/>
                </a:lnTo>
                <a:lnTo>
                  <a:pt x="349385" y="75094"/>
                </a:lnTo>
                <a:lnTo>
                  <a:pt x="350506" y="72395"/>
                </a:lnTo>
                <a:lnTo>
                  <a:pt x="350506" y="66084"/>
                </a:lnTo>
                <a:lnTo>
                  <a:pt x="349455" y="62999"/>
                </a:lnTo>
                <a:lnTo>
                  <a:pt x="348123" y="61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013380" y="5078622"/>
            <a:ext cx="271145" cy="160020"/>
          </a:xfrm>
          <a:custGeom>
            <a:avLst/>
            <a:gdLst/>
            <a:ahLst/>
            <a:cxnLst/>
            <a:rect l="l" t="t" r="r" b="b"/>
            <a:pathLst>
              <a:path w="271144" h="160020">
                <a:moveTo>
                  <a:pt x="21105" y="0"/>
                </a:moveTo>
                <a:lnTo>
                  <a:pt x="14724" y="0"/>
                </a:lnTo>
                <a:lnTo>
                  <a:pt x="11393" y="1016"/>
                </a:lnTo>
                <a:lnTo>
                  <a:pt x="8308" y="3050"/>
                </a:lnTo>
                <a:lnTo>
                  <a:pt x="5193" y="5048"/>
                </a:lnTo>
                <a:lnTo>
                  <a:pt x="3014" y="7572"/>
                </a:lnTo>
                <a:lnTo>
                  <a:pt x="1682" y="10727"/>
                </a:lnTo>
                <a:lnTo>
                  <a:pt x="560" y="13602"/>
                </a:lnTo>
                <a:lnTo>
                  <a:pt x="0" y="17564"/>
                </a:lnTo>
                <a:lnTo>
                  <a:pt x="20" y="147455"/>
                </a:lnTo>
                <a:lnTo>
                  <a:pt x="10201" y="159444"/>
                </a:lnTo>
                <a:lnTo>
                  <a:pt x="18896" y="159444"/>
                </a:lnTo>
                <a:lnTo>
                  <a:pt x="22402" y="157937"/>
                </a:lnTo>
                <a:lnTo>
                  <a:pt x="27871" y="151907"/>
                </a:lnTo>
                <a:lnTo>
                  <a:pt x="29238" y="147455"/>
                </a:lnTo>
                <a:lnTo>
                  <a:pt x="29238" y="51220"/>
                </a:lnTo>
                <a:lnTo>
                  <a:pt x="61759" y="51220"/>
                </a:lnTo>
                <a:lnTo>
                  <a:pt x="40281" y="18721"/>
                </a:lnTo>
                <a:lnTo>
                  <a:pt x="38599" y="16056"/>
                </a:lnTo>
                <a:lnTo>
                  <a:pt x="37019" y="13602"/>
                </a:lnTo>
                <a:lnTo>
                  <a:pt x="35338" y="11043"/>
                </a:lnTo>
                <a:lnTo>
                  <a:pt x="33796" y="8589"/>
                </a:lnTo>
                <a:lnTo>
                  <a:pt x="32253" y="6591"/>
                </a:lnTo>
                <a:lnTo>
                  <a:pt x="30711" y="5048"/>
                </a:lnTo>
                <a:lnTo>
                  <a:pt x="29238" y="3505"/>
                </a:lnTo>
                <a:lnTo>
                  <a:pt x="27485" y="2278"/>
                </a:lnTo>
                <a:lnTo>
                  <a:pt x="25452" y="1367"/>
                </a:lnTo>
                <a:lnTo>
                  <a:pt x="23489" y="455"/>
                </a:lnTo>
                <a:lnTo>
                  <a:pt x="21105" y="0"/>
                </a:lnTo>
                <a:close/>
              </a:path>
              <a:path w="271144" h="160020">
                <a:moveTo>
                  <a:pt x="61759" y="51220"/>
                </a:moveTo>
                <a:lnTo>
                  <a:pt x="29238" y="51220"/>
                </a:lnTo>
                <a:lnTo>
                  <a:pt x="87820" y="141039"/>
                </a:lnTo>
                <a:lnTo>
                  <a:pt x="104649" y="158182"/>
                </a:lnTo>
                <a:lnTo>
                  <a:pt x="106892" y="159024"/>
                </a:lnTo>
                <a:lnTo>
                  <a:pt x="109416" y="159444"/>
                </a:lnTo>
                <a:lnTo>
                  <a:pt x="112221" y="159444"/>
                </a:lnTo>
                <a:lnTo>
                  <a:pt x="129049" y="139146"/>
                </a:lnTo>
                <a:lnTo>
                  <a:pt x="129049" y="109592"/>
                </a:lnTo>
                <a:lnTo>
                  <a:pt x="100336" y="109592"/>
                </a:lnTo>
                <a:lnTo>
                  <a:pt x="61759" y="51220"/>
                </a:lnTo>
                <a:close/>
              </a:path>
              <a:path w="271144" h="160020">
                <a:moveTo>
                  <a:pt x="119022" y="0"/>
                </a:moveTo>
                <a:lnTo>
                  <a:pt x="110188" y="0"/>
                </a:lnTo>
                <a:lnTo>
                  <a:pt x="106717" y="1507"/>
                </a:lnTo>
                <a:lnTo>
                  <a:pt x="102351" y="6591"/>
                </a:lnTo>
                <a:lnTo>
                  <a:pt x="101569" y="7572"/>
                </a:lnTo>
                <a:lnTo>
                  <a:pt x="100336" y="11919"/>
                </a:lnTo>
                <a:lnTo>
                  <a:pt x="100336" y="109592"/>
                </a:lnTo>
                <a:lnTo>
                  <a:pt x="129049" y="109592"/>
                </a:lnTo>
                <a:lnTo>
                  <a:pt x="129049" y="11919"/>
                </a:lnTo>
                <a:lnTo>
                  <a:pt x="127782" y="7572"/>
                </a:lnTo>
                <a:lnTo>
                  <a:pt x="126979" y="6591"/>
                </a:lnTo>
                <a:lnTo>
                  <a:pt x="125157" y="4522"/>
                </a:lnTo>
                <a:lnTo>
                  <a:pt x="122563" y="1507"/>
                </a:lnTo>
                <a:lnTo>
                  <a:pt x="119022" y="0"/>
                </a:lnTo>
                <a:close/>
              </a:path>
              <a:path w="271144" h="160020">
                <a:moveTo>
                  <a:pt x="222249" y="42701"/>
                </a:moveTo>
                <a:lnTo>
                  <a:pt x="205001" y="42701"/>
                </a:lnTo>
                <a:lnTo>
                  <a:pt x="197182" y="44103"/>
                </a:lnTo>
                <a:lnTo>
                  <a:pt x="163211" y="69976"/>
                </a:lnTo>
                <a:lnTo>
                  <a:pt x="156550" y="92448"/>
                </a:lnTo>
                <a:lnTo>
                  <a:pt x="156550" y="109697"/>
                </a:lnTo>
                <a:lnTo>
                  <a:pt x="177288" y="148541"/>
                </a:lnTo>
                <a:lnTo>
                  <a:pt x="204860" y="159444"/>
                </a:lnTo>
                <a:lnTo>
                  <a:pt x="222319" y="159444"/>
                </a:lnTo>
                <a:lnTo>
                  <a:pt x="260357" y="138164"/>
                </a:lnTo>
                <a:lnTo>
                  <a:pt x="208043" y="138164"/>
                </a:lnTo>
                <a:lnTo>
                  <a:pt x="202792" y="136622"/>
                </a:lnTo>
                <a:lnTo>
                  <a:pt x="185551" y="92448"/>
                </a:lnTo>
                <a:lnTo>
                  <a:pt x="186525" y="86874"/>
                </a:lnTo>
                <a:lnTo>
                  <a:pt x="191153" y="75515"/>
                </a:lnTo>
                <a:lnTo>
                  <a:pt x="194448" y="71238"/>
                </a:lnTo>
                <a:lnTo>
                  <a:pt x="198725" y="68363"/>
                </a:lnTo>
                <a:lnTo>
                  <a:pt x="203002" y="65418"/>
                </a:lnTo>
                <a:lnTo>
                  <a:pt x="207945" y="63946"/>
                </a:lnTo>
                <a:lnTo>
                  <a:pt x="260326" y="63946"/>
                </a:lnTo>
                <a:lnTo>
                  <a:pt x="250366" y="53709"/>
                </a:lnTo>
                <a:lnTo>
                  <a:pt x="244301" y="49712"/>
                </a:lnTo>
                <a:lnTo>
                  <a:pt x="230137" y="44103"/>
                </a:lnTo>
                <a:lnTo>
                  <a:pt x="222249" y="42701"/>
                </a:lnTo>
                <a:close/>
              </a:path>
              <a:path w="271144" h="160020">
                <a:moveTo>
                  <a:pt x="260326" y="63946"/>
                </a:moveTo>
                <a:lnTo>
                  <a:pt x="222249" y="63946"/>
                </a:lnTo>
                <a:lnTo>
                  <a:pt x="229156" y="67206"/>
                </a:lnTo>
                <a:lnTo>
                  <a:pt x="234274" y="73727"/>
                </a:lnTo>
                <a:lnTo>
                  <a:pt x="242057" y="101073"/>
                </a:lnTo>
                <a:lnTo>
                  <a:pt x="241613" y="108575"/>
                </a:lnTo>
                <a:lnTo>
                  <a:pt x="222101" y="138164"/>
                </a:lnTo>
                <a:lnTo>
                  <a:pt x="260357" y="138164"/>
                </a:lnTo>
                <a:lnTo>
                  <a:pt x="264213" y="131959"/>
                </a:lnTo>
                <a:lnTo>
                  <a:pt x="269517" y="117585"/>
                </a:lnTo>
                <a:lnTo>
                  <a:pt x="270863" y="109697"/>
                </a:lnTo>
                <a:lnTo>
                  <a:pt x="270875" y="92448"/>
                </a:lnTo>
                <a:lnTo>
                  <a:pt x="269543" y="84560"/>
                </a:lnTo>
                <a:lnTo>
                  <a:pt x="266878" y="77408"/>
                </a:lnTo>
                <a:lnTo>
                  <a:pt x="264284" y="70256"/>
                </a:lnTo>
                <a:lnTo>
                  <a:pt x="260463" y="64086"/>
                </a:lnTo>
                <a:lnTo>
                  <a:pt x="260326" y="639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71242" y="2189995"/>
            <a:ext cx="2546414" cy="244389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74554" y="1497029"/>
            <a:ext cx="1259974" cy="25582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99683" y="10905713"/>
            <a:ext cx="8022223" cy="23571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554895" y="5015556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2308" y="5000352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03112" y="5095082"/>
            <a:ext cx="476250" cy="160020"/>
          </a:xfrm>
          <a:custGeom>
            <a:avLst/>
            <a:gdLst/>
            <a:ahLst/>
            <a:cxnLst/>
            <a:rect l="l" t="t" r="r" b="b"/>
            <a:pathLst>
              <a:path w="476250" h="160020">
                <a:moveTo>
                  <a:pt x="34953" y="2629"/>
                </a:moveTo>
                <a:lnTo>
                  <a:pt x="13497" y="2629"/>
                </a:lnTo>
                <a:lnTo>
                  <a:pt x="8764" y="3821"/>
                </a:lnTo>
                <a:lnTo>
                  <a:pt x="5258" y="6205"/>
                </a:lnTo>
                <a:lnTo>
                  <a:pt x="1752" y="8519"/>
                </a:lnTo>
                <a:lnTo>
                  <a:pt x="0" y="13041"/>
                </a:lnTo>
                <a:lnTo>
                  <a:pt x="0" y="147735"/>
                </a:lnTo>
                <a:lnTo>
                  <a:pt x="1332" y="152187"/>
                </a:lnTo>
                <a:lnTo>
                  <a:pt x="3996" y="155132"/>
                </a:lnTo>
                <a:lnTo>
                  <a:pt x="6661" y="158007"/>
                </a:lnTo>
                <a:lnTo>
                  <a:pt x="10096" y="159444"/>
                </a:lnTo>
                <a:lnTo>
                  <a:pt x="18650" y="159444"/>
                </a:lnTo>
                <a:lnTo>
                  <a:pt x="22039" y="158007"/>
                </a:lnTo>
                <a:lnTo>
                  <a:pt x="22955" y="157026"/>
                </a:lnTo>
                <a:lnTo>
                  <a:pt x="24623" y="155132"/>
                </a:lnTo>
                <a:lnTo>
                  <a:pt x="27285" y="152187"/>
                </a:lnTo>
                <a:lnTo>
                  <a:pt x="27824" y="150610"/>
                </a:lnTo>
                <a:lnTo>
                  <a:pt x="28691" y="147735"/>
                </a:lnTo>
                <a:lnTo>
                  <a:pt x="28712" y="35338"/>
                </a:lnTo>
                <a:lnTo>
                  <a:pt x="55164" y="35338"/>
                </a:lnTo>
                <a:lnTo>
                  <a:pt x="51956" y="23243"/>
                </a:lnTo>
                <a:lnTo>
                  <a:pt x="50343" y="17073"/>
                </a:lnTo>
                <a:lnTo>
                  <a:pt x="48906" y="12621"/>
                </a:lnTo>
                <a:lnTo>
                  <a:pt x="46382" y="7152"/>
                </a:lnTo>
                <a:lnTo>
                  <a:pt x="44418" y="5258"/>
                </a:lnTo>
                <a:lnTo>
                  <a:pt x="41754" y="4207"/>
                </a:lnTo>
                <a:lnTo>
                  <a:pt x="39160" y="3155"/>
                </a:lnTo>
                <a:lnTo>
                  <a:pt x="34953" y="2629"/>
                </a:lnTo>
                <a:close/>
              </a:path>
              <a:path w="476250" h="160020">
                <a:moveTo>
                  <a:pt x="55164" y="35338"/>
                </a:moveTo>
                <a:lnTo>
                  <a:pt x="28712" y="35338"/>
                </a:lnTo>
                <a:lnTo>
                  <a:pt x="53428" y="133571"/>
                </a:lnTo>
                <a:lnTo>
                  <a:pt x="55847" y="142932"/>
                </a:lnTo>
                <a:lnTo>
                  <a:pt x="65103" y="157026"/>
                </a:lnTo>
                <a:lnTo>
                  <a:pt x="67627" y="158638"/>
                </a:lnTo>
                <a:lnTo>
                  <a:pt x="70712" y="159444"/>
                </a:lnTo>
                <a:lnTo>
                  <a:pt x="79196" y="159444"/>
                </a:lnTo>
                <a:lnTo>
                  <a:pt x="82982" y="158218"/>
                </a:lnTo>
                <a:lnTo>
                  <a:pt x="88451" y="153309"/>
                </a:lnTo>
                <a:lnTo>
                  <a:pt x="90309" y="150610"/>
                </a:lnTo>
                <a:lnTo>
                  <a:pt x="91268" y="147735"/>
                </a:lnTo>
                <a:lnTo>
                  <a:pt x="92343" y="144650"/>
                </a:lnTo>
                <a:lnTo>
                  <a:pt x="93675" y="139952"/>
                </a:lnTo>
                <a:lnTo>
                  <a:pt x="101792" y="107699"/>
                </a:lnTo>
                <a:lnTo>
                  <a:pt x="74358" y="107699"/>
                </a:lnTo>
                <a:lnTo>
                  <a:pt x="55164" y="35338"/>
                </a:lnTo>
                <a:close/>
              </a:path>
              <a:path w="476250" h="160020">
                <a:moveTo>
                  <a:pt x="148717" y="35338"/>
                </a:moveTo>
                <a:lnTo>
                  <a:pt x="120004" y="35338"/>
                </a:lnTo>
                <a:lnTo>
                  <a:pt x="120025" y="147735"/>
                </a:lnTo>
                <a:lnTo>
                  <a:pt x="130065" y="159444"/>
                </a:lnTo>
                <a:lnTo>
                  <a:pt x="138620" y="159444"/>
                </a:lnTo>
                <a:lnTo>
                  <a:pt x="142042" y="158007"/>
                </a:lnTo>
                <a:lnTo>
                  <a:pt x="142960" y="157026"/>
                </a:lnTo>
                <a:lnTo>
                  <a:pt x="144628" y="155132"/>
                </a:lnTo>
                <a:lnTo>
                  <a:pt x="147289" y="152187"/>
                </a:lnTo>
                <a:lnTo>
                  <a:pt x="147828" y="150610"/>
                </a:lnTo>
                <a:lnTo>
                  <a:pt x="148696" y="147735"/>
                </a:lnTo>
                <a:lnTo>
                  <a:pt x="148717" y="35338"/>
                </a:lnTo>
                <a:close/>
              </a:path>
              <a:path w="476250" h="160020">
                <a:moveTo>
                  <a:pt x="135219" y="2629"/>
                </a:moveTo>
                <a:lnTo>
                  <a:pt x="113763" y="2629"/>
                </a:lnTo>
                <a:lnTo>
                  <a:pt x="109521" y="3155"/>
                </a:lnTo>
                <a:lnTo>
                  <a:pt x="96761" y="23243"/>
                </a:lnTo>
                <a:lnTo>
                  <a:pt x="74358" y="107699"/>
                </a:lnTo>
                <a:lnTo>
                  <a:pt x="101792" y="107699"/>
                </a:lnTo>
                <a:lnTo>
                  <a:pt x="120004" y="35338"/>
                </a:lnTo>
                <a:lnTo>
                  <a:pt x="148717" y="35338"/>
                </a:lnTo>
                <a:lnTo>
                  <a:pt x="148717" y="13041"/>
                </a:lnTo>
                <a:lnTo>
                  <a:pt x="146963" y="8519"/>
                </a:lnTo>
                <a:lnTo>
                  <a:pt x="143458" y="6205"/>
                </a:lnTo>
                <a:lnTo>
                  <a:pt x="139952" y="3821"/>
                </a:lnTo>
                <a:lnTo>
                  <a:pt x="135219" y="2629"/>
                </a:lnTo>
                <a:close/>
              </a:path>
              <a:path w="476250" h="160020">
                <a:moveTo>
                  <a:pt x="275809" y="62473"/>
                </a:moveTo>
                <a:lnTo>
                  <a:pt x="238761" y="62473"/>
                </a:lnTo>
                <a:lnTo>
                  <a:pt x="244336" y="64261"/>
                </a:lnTo>
                <a:lnTo>
                  <a:pt x="247000" y="67837"/>
                </a:lnTo>
                <a:lnTo>
                  <a:pt x="249735" y="71343"/>
                </a:lnTo>
                <a:lnTo>
                  <a:pt x="251277" y="76882"/>
                </a:lnTo>
                <a:lnTo>
                  <a:pt x="251363" y="78740"/>
                </a:lnTo>
                <a:lnTo>
                  <a:pt x="251488" y="81440"/>
                </a:lnTo>
                <a:lnTo>
                  <a:pt x="251591" y="83649"/>
                </a:lnTo>
                <a:lnTo>
                  <a:pt x="251628" y="84455"/>
                </a:lnTo>
                <a:lnTo>
                  <a:pt x="245598" y="86208"/>
                </a:lnTo>
                <a:lnTo>
                  <a:pt x="204545" y="95393"/>
                </a:lnTo>
                <a:lnTo>
                  <a:pt x="202722" y="95814"/>
                </a:lnTo>
                <a:lnTo>
                  <a:pt x="194028" y="97707"/>
                </a:lnTo>
                <a:lnTo>
                  <a:pt x="187191" y="101423"/>
                </a:lnTo>
                <a:lnTo>
                  <a:pt x="177235" y="112502"/>
                </a:lnTo>
                <a:lnTo>
                  <a:pt x="174746" y="119198"/>
                </a:lnTo>
                <a:lnTo>
                  <a:pt x="174785" y="133011"/>
                </a:lnTo>
                <a:lnTo>
                  <a:pt x="197913" y="158112"/>
                </a:lnTo>
                <a:lnTo>
                  <a:pt x="198183" y="158112"/>
                </a:lnTo>
                <a:lnTo>
                  <a:pt x="204194" y="159444"/>
                </a:lnTo>
                <a:lnTo>
                  <a:pt x="219620" y="159444"/>
                </a:lnTo>
                <a:lnTo>
                  <a:pt x="226877" y="158112"/>
                </a:lnTo>
                <a:lnTo>
                  <a:pt x="239848" y="152713"/>
                </a:lnTo>
                <a:lnTo>
                  <a:pt x="246580" y="148647"/>
                </a:lnTo>
                <a:lnTo>
                  <a:pt x="253521" y="143248"/>
                </a:lnTo>
                <a:lnTo>
                  <a:pt x="284278" y="143248"/>
                </a:lnTo>
                <a:lnTo>
                  <a:pt x="284056" y="142336"/>
                </a:lnTo>
                <a:lnTo>
                  <a:pt x="283518" y="140618"/>
                </a:lnTo>
                <a:lnTo>
                  <a:pt x="216114" y="140618"/>
                </a:lnTo>
                <a:lnTo>
                  <a:pt x="211802" y="139111"/>
                </a:lnTo>
                <a:lnTo>
                  <a:pt x="208506" y="136096"/>
                </a:lnTo>
                <a:lnTo>
                  <a:pt x="205211" y="133011"/>
                </a:lnTo>
                <a:lnTo>
                  <a:pt x="203564" y="129294"/>
                </a:lnTo>
                <a:lnTo>
                  <a:pt x="203564" y="120740"/>
                </a:lnTo>
                <a:lnTo>
                  <a:pt x="204966" y="117480"/>
                </a:lnTo>
                <a:lnTo>
                  <a:pt x="207770" y="115166"/>
                </a:lnTo>
                <a:lnTo>
                  <a:pt x="210575" y="112782"/>
                </a:lnTo>
                <a:lnTo>
                  <a:pt x="213519" y="111204"/>
                </a:lnTo>
                <a:lnTo>
                  <a:pt x="216605" y="110433"/>
                </a:lnTo>
                <a:lnTo>
                  <a:pt x="219690" y="109592"/>
                </a:lnTo>
                <a:lnTo>
                  <a:pt x="225229" y="108330"/>
                </a:lnTo>
                <a:lnTo>
                  <a:pt x="241286" y="104894"/>
                </a:lnTo>
                <a:lnTo>
                  <a:pt x="247421" y="103246"/>
                </a:lnTo>
                <a:lnTo>
                  <a:pt x="251628" y="101704"/>
                </a:lnTo>
                <a:lnTo>
                  <a:pt x="279743" y="101704"/>
                </a:lnTo>
                <a:lnTo>
                  <a:pt x="279616" y="81440"/>
                </a:lnTo>
                <a:lnTo>
                  <a:pt x="279532" y="79170"/>
                </a:lnTo>
                <a:lnTo>
                  <a:pt x="278684" y="72360"/>
                </a:lnTo>
                <a:lnTo>
                  <a:pt x="277271" y="66339"/>
                </a:lnTo>
                <a:lnTo>
                  <a:pt x="275809" y="62473"/>
                </a:lnTo>
                <a:close/>
              </a:path>
              <a:path w="476250" h="160020">
                <a:moveTo>
                  <a:pt x="284278" y="143248"/>
                </a:moveTo>
                <a:lnTo>
                  <a:pt x="253521" y="143248"/>
                </a:lnTo>
                <a:lnTo>
                  <a:pt x="256746" y="148506"/>
                </a:lnTo>
                <a:lnTo>
                  <a:pt x="259796" y="152538"/>
                </a:lnTo>
                <a:lnTo>
                  <a:pt x="262782" y="155448"/>
                </a:lnTo>
                <a:lnTo>
                  <a:pt x="265621" y="158112"/>
                </a:lnTo>
                <a:lnTo>
                  <a:pt x="268456" y="159444"/>
                </a:lnTo>
                <a:lnTo>
                  <a:pt x="274907" y="159444"/>
                </a:lnTo>
                <a:lnTo>
                  <a:pt x="278027" y="158252"/>
                </a:lnTo>
                <a:lnTo>
                  <a:pt x="283566" y="153415"/>
                </a:lnTo>
                <a:lnTo>
                  <a:pt x="284968" y="150715"/>
                </a:lnTo>
                <a:lnTo>
                  <a:pt x="284968" y="146087"/>
                </a:lnTo>
                <a:lnTo>
                  <a:pt x="284278" y="143248"/>
                </a:lnTo>
                <a:close/>
              </a:path>
              <a:path w="476250" h="160020">
                <a:moveTo>
                  <a:pt x="279743" y="101704"/>
                </a:moveTo>
                <a:lnTo>
                  <a:pt x="251628" y="101704"/>
                </a:lnTo>
                <a:lnTo>
                  <a:pt x="251628" y="115762"/>
                </a:lnTo>
                <a:lnTo>
                  <a:pt x="250331" y="122914"/>
                </a:lnTo>
                <a:lnTo>
                  <a:pt x="247736" y="127261"/>
                </a:lnTo>
                <a:lnTo>
                  <a:pt x="245493" y="131188"/>
                </a:lnTo>
                <a:lnTo>
                  <a:pt x="241952" y="134413"/>
                </a:lnTo>
                <a:lnTo>
                  <a:pt x="232346" y="139391"/>
                </a:lnTo>
                <a:lnTo>
                  <a:pt x="227122" y="140618"/>
                </a:lnTo>
                <a:lnTo>
                  <a:pt x="283518" y="140618"/>
                </a:lnTo>
                <a:lnTo>
                  <a:pt x="282233" y="136516"/>
                </a:lnTo>
                <a:lnTo>
                  <a:pt x="280481" y="130627"/>
                </a:lnTo>
                <a:lnTo>
                  <a:pt x="279604" y="124982"/>
                </a:lnTo>
                <a:lnTo>
                  <a:pt x="279728" y="104894"/>
                </a:lnTo>
                <a:lnTo>
                  <a:pt x="279743" y="101704"/>
                </a:lnTo>
                <a:close/>
              </a:path>
              <a:path w="476250" h="160020">
                <a:moveTo>
                  <a:pt x="230278" y="42490"/>
                </a:moveTo>
                <a:lnTo>
                  <a:pt x="188838" y="54130"/>
                </a:lnTo>
                <a:lnTo>
                  <a:pt x="179898" y="68574"/>
                </a:lnTo>
                <a:lnTo>
                  <a:pt x="179914" y="76882"/>
                </a:lnTo>
                <a:lnTo>
                  <a:pt x="181055" y="79512"/>
                </a:lnTo>
                <a:lnTo>
                  <a:pt x="183369" y="81615"/>
                </a:lnTo>
                <a:lnTo>
                  <a:pt x="185754" y="83649"/>
                </a:lnTo>
                <a:lnTo>
                  <a:pt x="188558" y="84665"/>
                </a:lnTo>
                <a:lnTo>
                  <a:pt x="195360" y="84665"/>
                </a:lnTo>
                <a:lnTo>
                  <a:pt x="197674" y="84034"/>
                </a:lnTo>
                <a:lnTo>
                  <a:pt x="199846" y="81440"/>
                </a:lnTo>
                <a:lnTo>
                  <a:pt x="201705" y="78740"/>
                </a:lnTo>
                <a:lnTo>
                  <a:pt x="204300" y="74674"/>
                </a:lnTo>
                <a:lnTo>
                  <a:pt x="206963" y="70607"/>
                </a:lnTo>
                <a:lnTo>
                  <a:pt x="210119" y="67557"/>
                </a:lnTo>
                <a:lnTo>
                  <a:pt x="213765" y="65523"/>
                </a:lnTo>
                <a:lnTo>
                  <a:pt x="217481" y="63490"/>
                </a:lnTo>
                <a:lnTo>
                  <a:pt x="222985" y="62473"/>
                </a:lnTo>
                <a:lnTo>
                  <a:pt x="275809" y="62473"/>
                </a:lnTo>
                <a:lnTo>
                  <a:pt x="275292" y="61106"/>
                </a:lnTo>
                <a:lnTo>
                  <a:pt x="239299" y="42779"/>
                </a:lnTo>
                <a:lnTo>
                  <a:pt x="239445" y="42779"/>
                </a:lnTo>
                <a:lnTo>
                  <a:pt x="230278" y="42490"/>
                </a:lnTo>
                <a:close/>
              </a:path>
              <a:path w="476250" h="160020">
                <a:moveTo>
                  <a:pt x="329753" y="0"/>
                </a:moveTo>
                <a:lnTo>
                  <a:pt x="321058" y="0"/>
                </a:lnTo>
                <a:lnTo>
                  <a:pt x="317588" y="1472"/>
                </a:lnTo>
                <a:lnTo>
                  <a:pt x="314994" y="4417"/>
                </a:lnTo>
                <a:lnTo>
                  <a:pt x="312469" y="7362"/>
                </a:lnTo>
                <a:lnTo>
                  <a:pt x="311207" y="11709"/>
                </a:lnTo>
                <a:lnTo>
                  <a:pt x="311271" y="147805"/>
                </a:lnTo>
                <a:lnTo>
                  <a:pt x="312505" y="151907"/>
                </a:lnTo>
                <a:lnTo>
                  <a:pt x="315098" y="154922"/>
                </a:lnTo>
                <a:lnTo>
                  <a:pt x="317923" y="158007"/>
                </a:lnTo>
                <a:lnTo>
                  <a:pt x="321199" y="159444"/>
                </a:lnTo>
                <a:lnTo>
                  <a:pt x="329683" y="159444"/>
                </a:lnTo>
                <a:lnTo>
                  <a:pt x="333153" y="158007"/>
                </a:lnTo>
                <a:lnTo>
                  <a:pt x="338553" y="152187"/>
                </a:lnTo>
                <a:lnTo>
                  <a:pt x="339920" y="147805"/>
                </a:lnTo>
                <a:lnTo>
                  <a:pt x="339920" y="11709"/>
                </a:lnTo>
                <a:lnTo>
                  <a:pt x="338609" y="7362"/>
                </a:lnTo>
                <a:lnTo>
                  <a:pt x="333259" y="1472"/>
                </a:lnTo>
                <a:lnTo>
                  <a:pt x="329753" y="0"/>
                </a:lnTo>
                <a:close/>
              </a:path>
              <a:path w="476250" h="160020">
                <a:moveTo>
                  <a:pt x="422743" y="42490"/>
                </a:moveTo>
                <a:lnTo>
                  <a:pt x="414118" y="42490"/>
                </a:lnTo>
                <a:lnTo>
                  <a:pt x="406265" y="43893"/>
                </a:lnTo>
                <a:lnTo>
                  <a:pt x="392102" y="49432"/>
                </a:lnTo>
                <a:lnTo>
                  <a:pt x="386110" y="53428"/>
                </a:lnTo>
                <a:lnTo>
                  <a:pt x="376466" y="63771"/>
                </a:lnTo>
                <a:lnTo>
                  <a:pt x="372888" y="69836"/>
                </a:lnTo>
                <a:lnTo>
                  <a:pt x="372785" y="70011"/>
                </a:lnTo>
                <a:lnTo>
                  <a:pt x="367737" y="84525"/>
                </a:lnTo>
                <a:lnTo>
                  <a:pt x="366565" y="91817"/>
                </a:lnTo>
                <a:lnTo>
                  <a:pt x="366475" y="100862"/>
                </a:lnTo>
                <a:lnTo>
                  <a:pt x="367435" y="113674"/>
                </a:lnTo>
                <a:lnTo>
                  <a:pt x="370314" y="125079"/>
                </a:lnTo>
                <a:lnTo>
                  <a:pt x="375029" y="134904"/>
                </a:lnTo>
                <a:lnTo>
                  <a:pt x="375112" y="135077"/>
                </a:lnTo>
                <a:lnTo>
                  <a:pt x="411785" y="158458"/>
                </a:lnTo>
                <a:lnTo>
                  <a:pt x="424847" y="159444"/>
                </a:lnTo>
                <a:lnTo>
                  <a:pt x="432909" y="159444"/>
                </a:lnTo>
                <a:lnTo>
                  <a:pt x="439582" y="158458"/>
                </a:lnTo>
                <a:lnTo>
                  <a:pt x="439833" y="158458"/>
                </a:lnTo>
                <a:lnTo>
                  <a:pt x="469731" y="140408"/>
                </a:lnTo>
                <a:lnTo>
                  <a:pt x="418887" y="140408"/>
                </a:lnTo>
                <a:lnTo>
                  <a:pt x="414580" y="139251"/>
                </a:lnTo>
                <a:lnTo>
                  <a:pt x="414367" y="139251"/>
                </a:lnTo>
                <a:lnTo>
                  <a:pt x="409911" y="136622"/>
                </a:lnTo>
                <a:lnTo>
                  <a:pt x="405705" y="134097"/>
                </a:lnTo>
                <a:lnTo>
                  <a:pt x="402304" y="130346"/>
                </a:lnTo>
                <a:lnTo>
                  <a:pt x="399709" y="125368"/>
                </a:lnTo>
                <a:lnTo>
                  <a:pt x="397399" y="120810"/>
                </a:lnTo>
                <a:lnTo>
                  <a:pt x="397310" y="120635"/>
                </a:lnTo>
                <a:lnTo>
                  <a:pt x="397186" y="120390"/>
                </a:lnTo>
                <a:lnTo>
                  <a:pt x="395889" y="114640"/>
                </a:lnTo>
                <a:lnTo>
                  <a:pt x="395818" y="108119"/>
                </a:lnTo>
                <a:lnTo>
                  <a:pt x="459485" y="108119"/>
                </a:lnTo>
                <a:lnTo>
                  <a:pt x="465303" y="107067"/>
                </a:lnTo>
                <a:lnTo>
                  <a:pt x="469440" y="104964"/>
                </a:lnTo>
                <a:lnTo>
                  <a:pt x="473577" y="102790"/>
                </a:lnTo>
                <a:lnTo>
                  <a:pt x="475646" y="98093"/>
                </a:lnTo>
                <a:lnTo>
                  <a:pt x="475646" y="91817"/>
                </a:lnTo>
                <a:lnTo>
                  <a:pt x="395818" y="91817"/>
                </a:lnTo>
                <a:lnTo>
                  <a:pt x="396704" y="83088"/>
                </a:lnTo>
                <a:lnTo>
                  <a:pt x="396800" y="82141"/>
                </a:lnTo>
                <a:lnTo>
                  <a:pt x="399569" y="74849"/>
                </a:lnTo>
                <a:lnTo>
                  <a:pt x="408755" y="64963"/>
                </a:lnTo>
                <a:lnTo>
                  <a:pt x="414396" y="62579"/>
                </a:lnTo>
                <a:lnTo>
                  <a:pt x="466272" y="62579"/>
                </a:lnTo>
                <a:lnTo>
                  <a:pt x="462131" y="57741"/>
                </a:lnTo>
                <a:lnTo>
                  <a:pt x="430855" y="42937"/>
                </a:lnTo>
                <a:lnTo>
                  <a:pt x="422743" y="42490"/>
                </a:lnTo>
                <a:close/>
              </a:path>
              <a:path w="476250" h="160020">
                <a:moveTo>
                  <a:pt x="467022" y="120004"/>
                </a:moveTo>
                <a:lnTo>
                  <a:pt x="461342" y="120004"/>
                </a:lnTo>
                <a:lnTo>
                  <a:pt x="459239" y="120635"/>
                </a:lnTo>
                <a:lnTo>
                  <a:pt x="457766" y="121897"/>
                </a:lnTo>
                <a:lnTo>
                  <a:pt x="454076" y="125368"/>
                </a:lnTo>
                <a:lnTo>
                  <a:pt x="451281" y="127927"/>
                </a:lnTo>
                <a:lnTo>
                  <a:pt x="427441" y="140408"/>
                </a:lnTo>
                <a:lnTo>
                  <a:pt x="469731" y="140408"/>
                </a:lnTo>
                <a:lnTo>
                  <a:pt x="473963" y="126315"/>
                </a:lnTo>
                <a:lnTo>
                  <a:pt x="473052" y="124036"/>
                </a:lnTo>
                <a:lnTo>
                  <a:pt x="469406" y="120810"/>
                </a:lnTo>
                <a:lnTo>
                  <a:pt x="467022" y="120004"/>
                </a:lnTo>
                <a:close/>
              </a:path>
              <a:path w="476250" h="160020">
                <a:moveTo>
                  <a:pt x="466272" y="62579"/>
                </a:moveTo>
                <a:lnTo>
                  <a:pt x="429557" y="62579"/>
                </a:lnTo>
                <a:lnTo>
                  <a:pt x="435362" y="64963"/>
                </a:lnTo>
                <a:lnTo>
                  <a:pt x="439886" y="69836"/>
                </a:lnTo>
                <a:lnTo>
                  <a:pt x="444514" y="74674"/>
                </a:lnTo>
                <a:lnTo>
                  <a:pt x="447178" y="82001"/>
                </a:lnTo>
                <a:lnTo>
                  <a:pt x="447880" y="91817"/>
                </a:lnTo>
                <a:lnTo>
                  <a:pt x="475646" y="91817"/>
                </a:lnTo>
                <a:lnTo>
                  <a:pt x="475646" y="83088"/>
                </a:lnTo>
                <a:lnTo>
                  <a:pt x="473647" y="75445"/>
                </a:lnTo>
                <a:lnTo>
                  <a:pt x="469651" y="67942"/>
                </a:lnTo>
                <a:lnTo>
                  <a:pt x="466272" y="62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81239" y="5079878"/>
            <a:ext cx="740472" cy="1594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70188" y="7111312"/>
            <a:ext cx="2546415" cy="24438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87641" y="6549828"/>
            <a:ext cx="5691774" cy="235717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2554895" y="9957812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90956" y="99216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99115" y="10037340"/>
            <a:ext cx="1115831" cy="15944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39888" y="10001194"/>
            <a:ext cx="1056566" cy="20204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80456" y="7111312"/>
            <a:ext cx="2546414" cy="244389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94330" y="6549828"/>
            <a:ext cx="4103815" cy="235717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8198703" y="9935135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716981" y="99216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B1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45026" y="10016139"/>
            <a:ext cx="568960" cy="158115"/>
          </a:xfrm>
          <a:custGeom>
            <a:avLst/>
            <a:gdLst/>
            <a:ahLst/>
            <a:cxnLst/>
            <a:rect l="l" t="t" r="r" b="b"/>
            <a:pathLst>
              <a:path w="568959" h="158115">
                <a:moveTo>
                  <a:pt x="75830" y="45225"/>
                </a:moveTo>
                <a:lnTo>
                  <a:pt x="47223" y="45225"/>
                </a:lnTo>
                <a:lnTo>
                  <a:pt x="47223" y="146543"/>
                </a:lnTo>
                <a:lnTo>
                  <a:pt x="48520" y="150785"/>
                </a:lnTo>
                <a:lnTo>
                  <a:pt x="53814" y="156651"/>
                </a:lnTo>
                <a:lnTo>
                  <a:pt x="53986" y="156651"/>
                </a:lnTo>
                <a:lnTo>
                  <a:pt x="57144" y="157972"/>
                </a:lnTo>
                <a:lnTo>
                  <a:pt x="61422" y="157972"/>
                </a:lnTo>
                <a:lnTo>
                  <a:pt x="67725" y="156651"/>
                </a:lnTo>
                <a:lnTo>
                  <a:pt x="72228" y="152687"/>
                </a:lnTo>
                <a:lnTo>
                  <a:pt x="74930" y="146081"/>
                </a:lnTo>
                <a:lnTo>
                  <a:pt x="75830" y="136832"/>
                </a:lnTo>
                <a:lnTo>
                  <a:pt x="75830" y="45225"/>
                </a:lnTo>
                <a:close/>
              </a:path>
              <a:path w="568959" h="158115">
                <a:moveTo>
                  <a:pt x="67241" y="210"/>
                </a:moveTo>
                <a:lnTo>
                  <a:pt x="60230" y="210"/>
                </a:lnTo>
                <a:lnTo>
                  <a:pt x="57986" y="841"/>
                </a:lnTo>
                <a:lnTo>
                  <a:pt x="55602" y="3365"/>
                </a:lnTo>
                <a:lnTo>
                  <a:pt x="53043" y="6731"/>
                </a:lnTo>
                <a:lnTo>
                  <a:pt x="45190" y="17669"/>
                </a:lnTo>
                <a:lnTo>
                  <a:pt x="40667" y="22612"/>
                </a:lnTo>
                <a:lnTo>
                  <a:pt x="35549" y="27029"/>
                </a:lnTo>
                <a:lnTo>
                  <a:pt x="30500" y="31447"/>
                </a:lnTo>
                <a:lnTo>
                  <a:pt x="23734" y="35654"/>
                </a:lnTo>
                <a:lnTo>
                  <a:pt x="9570" y="42315"/>
                </a:lnTo>
                <a:lnTo>
                  <a:pt x="5609" y="44488"/>
                </a:lnTo>
                <a:lnTo>
                  <a:pt x="1121" y="47854"/>
                </a:lnTo>
                <a:lnTo>
                  <a:pt x="0" y="50483"/>
                </a:lnTo>
                <a:lnTo>
                  <a:pt x="0" y="57144"/>
                </a:lnTo>
                <a:lnTo>
                  <a:pt x="1121" y="59879"/>
                </a:lnTo>
                <a:lnTo>
                  <a:pt x="3365" y="62263"/>
                </a:lnTo>
                <a:lnTo>
                  <a:pt x="5679" y="64577"/>
                </a:lnTo>
                <a:lnTo>
                  <a:pt x="8308" y="65734"/>
                </a:lnTo>
                <a:lnTo>
                  <a:pt x="11253" y="65734"/>
                </a:lnTo>
                <a:lnTo>
                  <a:pt x="16415" y="64577"/>
                </a:lnTo>
                <a:lnTo>
                  <a:pt x="16715" y="64577"/>
                </a:lnTo>
                <a:lnTo>
                  <a:pt x="24873" y="60606"/>
                </a:lnTo>
                <a:lnTo>
                  <a:pt x="34957" y="54197"/>
                </a:lnTo>
                <a:lnTo>
                  <a:pt x="47223" y="45225"/>
                </a:lnTo>
                <a:lnTo>
                  <a:pt x="75830" y="45225"/>
                </a:lnTo>
                <a:lnTo>
                  <a:pt x="75830" y="11358"/>
                </a:lnTo>
                <a:lnTo>
                  <a:pt x="74709" y="7397"/>
                </a:lnTo>
                <a:lnTo>
                  <a:pt x="70221" y="1647"/>
                </a:lnTo>
                <a:lnTo>
                  <a:pt x="67241" y="210"/>
                </a:lnTo>
                <a:close/>
              </a:path>
              <a:path w="568959" h="158115">
                <a:moveTo>
                  <a:pt x="187927" y="0"/>
                </a:moveTo>
                <a:lnTo>
                  <a:pt x="179583" y="0"/>
                </a:lnTo>
                <a:lnTo>
                  <a:pt x="172398" y="348"/>
                </a:lnTo>
                <a:lnTo>
                  <a:pt x="132991" y="26679"/>
                </a:lnTo>
                <a:lnTo>
                  <a:pt x="131098" y="33270"/>
                </a:lnTo>
                <a:lnTo>
                  <a:pt x="131098" y="40281"/>
                </a:lnTo>
                <a:lnTo>
                  <a:pt x="132445" y="50437"/>
                </a:lnTo>
                <a:lnTo>
                  <a:pt x="136378" y="58897"/>
                </a:lnTo>
                <a:lnTo>
                  <a:pt x="136488" y="59134"/>
                </a:lnTo>
                <a:lnTo>
                  <a:pt x="143226" y="66371"/>
                </a:lnTo>
                <a:lnTo>
                  <a:pt x="152658" y="72149"/>
                </a:lnTo>
                <a:lnTo>
                  <a:pt x="140971" y="78519"/>
                </a:lnTo>
                <a:lnTo>
                  <a:pt x="132623" y="87111"/>
                </a:lnTo>
                <a:lnTo>
                  <a:pt x="127614" y="97924"/>
                </a:lnTo>
                <a:lnTo>
                  <a:pt x="126079" y="109907"/>
                </a:lnTo>
                <a:lnTo>
                  <a:pt x="126110" y="120425"/>
                </a:lnTo>
                <a:lnTo>
                  <a:pt x="150976" y="151661"/>
                </a:lnTo>
                <a:lnTo>
                  <a:pt x="180845" y="157762"/>
                </a:lnTo>
                <a:lnTo>
                  <a:pt x="188983" y="157380"/>
                </a:lnTo>
                <a:lnTo>
                  <a:pt x="224594" y="142020"/>
                </a:lnTo>
                <a:lnTo>
                  <a:pt x="227212" y="137673"/>
                </a:lnTo>
                <a:lnTo>
                  <a:pt x="175797" y="137673"/>
                </a:lnTo>
                <a:lnTo>
                  <a:pt x="171415" y="136551"/>
                </a:lnTo>
                <a:lnTo>
                  <a:pt x="154762" y="115587"/>
                </a:lnTo>
                <a:lnTo>
                  <a:pt x="154762" y="101563"/>
                </a:lnTo>
                <a:lnTo>
                  <a:pt x="157181" y="94902"/>
                </a:lnTo>
                <a:lnTo>
                  <a:pt x="166857" y="85366"/>
                </a:lnTo>
                <a:lnTo>
                  <a:pt x="172852" y="82982"/>
                </a:lnTo>
                <a:lnTo>
                  <a:pt x="225220" y="82982"/>
                </a:lnTo>
                <a:lnTo>
                  <a:pt x="223441" y="81300"/>
                </a:lnTo>
                <a:lnTo>
                  <a:pt x="219515" y="77513"/>
                </a:lnTo>
                <a:lnTo>
                  <a:pt x="214572" y="74463"/>
                </a:lnTo>
                <a:lnTo>
                  <a:pt x="208612" y="72149"/>
                </a:lnTo>
                <a:lnTo>
                  <a:pt x="215623" y="68714"/>
                </a:lnTo>
                <a:lnTo>
                  <a:pt x="220881" y="64296"/>
                </a:lnTo>
                <a:lnTo>
                  <a:pt x="221792" y="62894"/>
                </a:lnTo>
                <a:lnTo>
                  <a:pt x="173904" y="62894"/>
                </a:lnTo>
                <a:lnTo>
                  <a:pt x="168575" y="60931"/>
                </a:lnTo>
                <a:lnTo>
                  <a:pt x="164438" y="57004"/>
                </a:lnTo>
                <a:lnTo>
                  <a:pt x="160301" y="53008"/>
                </a:lnTo>
                <a:lnTo>
                  <a:pt x="158233" y="48029"/>
                </a:lnTo>
                <a:lnTo>
                  <a:pt x="158233" y="35619"/>
                </a:lnTo>
                <a:lnTo>
                  <a:pt x="160231" y="30360"/>
                </a:lnTo>
                <a:lnTo>
                  <a:pt x="168294" y="22156"/>
                </a:lnTo>
                <a:lnTo>
                  <a:pt x="173623" y="20088"/>
                </a:lnTo>
                <a:lnTo>
                  <a:pt x="224440" y="20088"/>
                </a:lnTo>
                <a:lnTo>
                  <a:pt x="221548" y="16091"/>
                </a:lnTo>
                <a:lnTo>
                  <a:pt x="217341" y="12305"/>
                </a:lnTo>
                <a:lnTo>
                  <a:pt x="213134" y="8449"/>
                </a:lnTo>
                <a:lnTo>
                  <a:pt x="207875" y="5434"/>
                </a:lnTo>
                <a:lnTo>
                  <a:pt x="195254" y="1086"/>
                </a:lnTo>
                <a:lnTo>
                  <a:pt x="187927" y="0"/>
                </a:lnTo>
                <a:close/>
              </a:path>
              <a:path w="568959" h="158115">
                <a:moveTo>
                  <a:pt x="225220" y="82982"/>
                </a:moveTo>
                <a:lnTo>
                  <a:pt x="185052" y="82982"/>
                </a:lnTo>
                <a:lnTo>
                  <a:pt x="189610" y="84069"/>
                </a:lnTo>
                <a:lnTo>
                  <a:pt x="197744" y="88416"/>
                </a:lnTo>
                <a:lnTo>
                  <a:pt x="200899" y="91537"/>
                </a:lnTo>
                <a:lnTo>
                  <a:pt x="205387" y="99670"/>
                </a:lnTo>
                <a:lnTo>
                  <a:pt x="206508" y="104438"/>
                </a:lnTo>
                <a:lnTo>
                  <a:pt x="206459" y="115587"/>
                </a:lnTo>
                <a:lnTo>
                  <a:pt x="205533" y="119583"/>
                </a:lnTo>
                <a:lnTo>
                  <a:pt x="205484" y="119794"/>
                </a:lnTo>
                <a:lnTo>
                  <a:pt x="205387" y="120214"/>
                </a:lnTo>
                <a:lnTo>
                  <a:pt x="185543" y="137673"/>
                </a:lnTo>
                <a:lnTo>
                  <a:pt x="227212" y="137673"/>
                </a:lnTo>
                <a:lnTo>
                  <a:pt x="233084" y="127787"/>
                </a:lnTo>
                <a:lnTo>
                  <a:pt x="233188" y="127612"/>
                </a:lnTo>
                <a:lnTo>
                  <a:pt x="235102" y="120425"/>
                </a:lnTo>
                <a:lnTo>
                  <a:pt x="235158" y="120214"/>
                </a:lnTo>
                <a:lnTo>
                  <a:pt x="235274" y="104438"/>
                </a:lnTo>
                <a:lnTo>
                  <a:pt x="234387" y="99670"/>
                </a:lnTo>
                <a:lnTo>
                  <a:pt x="234309" y="99249"/>
                </a:lnTo>
                <a:lnTo>
                  <a:pt x="232276" y="94341"/>
                </a:lnTo>
                <a:lnTo>
                  <a:pt x="230312" y="89363"/>
                </a:lnTo>
                <a:lnTo>
                  <a:pt x="227368" y="85016"/>
                </a:lnTo>
                <a:lnTo>
                  <a:pt x="225220" y="82982"/>
                </a:lnTo>
                <a:close/>
              </a:path>
              <a:path w="568959" h="158115">
                <a:moveTo>
                  <a:pt x="224440" y="20088"/>
                </a:moveTo>
                <a:lnTo>
                  <a:pt x="184561" y="20088"/>
                </a:lnTo>
                <a:lnTo>
                  <a:pt x="188417" y="21034"/>
                </a:lnTo>
                <a:lnTo>
                  <a:pt x="195149" y="24821"/>
                </a:lnTo>
                <a:lnTo>
                  <a:pt x="197744" y="27415"/>
                </a:lnTo>
                <a:lnTo>
                  <a:pt x="199567" y="30711"/>
                </a:lnTo>
                <a:lnTo>
                  <a:pt x="201460" y="34006"/>
                </a:lnTo>
                <a:lnTo>
                  <a:pt x="202407" y="37722"/>
                </a:lnTo>
                <a:lnTo>
                  <a:pt x="202407" y="44944"/>
                </a:lnTo>
                <a:lnTo>
                  <a:pt x="189364" y="61316"/>
                </a:lnTo>
                <a:lnTo>
                  <a:pt x="186700" y="62368"/>
                </a:lnTo>
                <a:lnTo>
                  <a:pt x="183720" y="62894"/>
                </a:lnTo>
                <a:lnTo>
                  <a:pt x="221792" y="62894"/>
                </a:lnTo>
                <a:lnTo>
                  <a:pt x="224388" y="58897"/>
                </a:lnTo>
                <a:lnTo>
                  <a:pt x="227964" y="53498"/>
                </a:lnTo>
                <a:lnTo>
                  <a:pt x="229557" y="48029"/>
                </a:lnTo>
                <a:lnTo>
                  <a:pt x="229629" y="47784"/>
                </a:lnTo>
                <a:lnTo>
                  <a:pt x="229751" y="35093"/>
                </a:lnTo>
                <a:lnTo>
                  <a:pt x="228875" y="30711"/>
                </a:lnTo>
                <a:lnTo>
                  <a:pt x="228805" y="30360"/>
                </a:lnTo>
                <a:lnTo>
                  <a:pt x="228735" y="30009"/>
                </a:lnTo>
                <a:lnTo>
                  <a:pt x="226701" y="25241"/>
                </a:lnTo>
                <a:lnTo>
                  <a:pt x="224669" y="20403"/>
                </a:lnTo>
                <a:lnTo>
                  <a:pt x="224440" y="20088"/>
                </a:lnTo>
                <a:close/>
              </a:path>
              <a:path w="568959" h="158115">
                <a:moveTo>
                  <a:pt x="304722" y="86663"/>
                </a:moveTo>
                <a:lnTo>
                  <a:pt x="261109" y="86663"/>
                </a:lnTo>
                <a:lnTo>
                  <a:pt x="257217" y="87855"/>
                </a:lnTo>
                <a:lnTo>
                  <a:pt x="252099" y="92553"/>
                </a:lnTo>
                <a:lnTo>
                  <a:pt x="250838" y="95603"/>
                </a:lnTo>
                <a:lnTo>
                  <a:pt x="250838" y="103106"/>
                </a:lnTo>
                <a:lnTo>
                  <a:pt x="252134" y="106156"/>
                </a:lnTo>
                <a:lnTo>
                  <a:pt x="254728" y="108540"/>
                </a:lnTo>
                <a:lnTo>
                  <a:pt x="257393" y="110854"/>
                </a:lnTo>
                <a:lnTo>
                  <a:pt x="261250" y="112011"/>
                </a:lnTo>
                <a:lnTo>
                  <a:pt x="304792" y="112011"/>
                </a:lnTo>
                <a:lnTo>
                  <a:pt x="308683" y="110854"/>
                </a:lnTo>
                <a:lnTo>
                  <a:pt x="311207" y="108540"/>
                </a:lnTo>
                <a:lnTo>
                  <a:pt x="313732" y="106156"/>
                </a:lnTo>
                <a:lnTo>
                  <a:pt x="314994" y="103106"/>
                </a:lnTo>
                <a:lnTo>
                  <a:pt x="314994" y="95603"/>
                </a:lnTo>
                <a:lnTo>
                  <a:pt x="313696" y="92553"/>
                </a:lnTo>
                <a:lnTo>
                  <a:pt x="311102" y="90239"/>
                </a:lnTo>
                <a:lnTo>
                  <a:pt x="308578" y="87855"/>
                </a:lnTo>
                <a:lnTo>
                  <a:pt x="304722" y="86663"/>
                </a:lnTo>
                <a:close/>
              </a:path>
              <a:path w="568959" h="158115">
                <a:moveTo>
                  <a:pt x="347087" y="102545"/>
                </a:moveTo>
                <a:lnTo>
                  <a:pt x="341197" y="102545"/>
                </a:lnTo>
                <a:lnTo>
                  <a:pt x="337902" y="103807"/>
                </a:lnTo>
                <a:lnTo>
                  <a:pt x="332643" y="108785"/>
                </a:lnTo>
                <a:lnTo>
                  <a:pt x="331346" y="112046"/>
                </a:lnTo>
                <a:lnTo>
                  <a:pt x="331346" y="119268"/>
                </a:lnTo>
                <a:lnTo>
                  <a:pt x="354240" y="150434"/>
                </a:lnTo>
                <a:lnTo>
                  <a:pt x="375099" y="157972"/>
                </a:lnTo>
                <a:lnTo>
                  <a:pt x="391786" y="157972"/>
                </a:lnTo>
                <a:lnTo>
                  <a:pt x="428878" y="138444"/>
                </a:lnTo>
                <a:lnTo>
                  <a:pt x="429717" y="137252"/>
                </a:lnTo>
                <a:lnTo>
                  <a:pt x="376151" y="137252"/>
                </a:lnTo>
                <a:lnTo>
                  <a:pt x="370261" y="134904"/>
                </a:lnTo>
                <a:lnTo>
                  <a:pt x="353819" y="106822"/>
                </a:lnTo>
                <a:lnTo>
                  <a:pt x="352626" y="105455"/>
                </a:lnTo>
                <a:lnTo>
                  <a:pt x="350803" y="104333"/>
                </a:lnTo>
                <a:lnTo>
                  <a:pt x="348980" y="103141"/>
                </a:lnTo>
                <a:lnTo>
                  <a:pt x="347087" y="102545"/>
                </a:lnTo>
                <a:close/>
              </a:path>
              <a:path w="568959" h="158115">
                <a:moveTo>
                  <a:pt x="427084" y="20509"/>
                </a:moveTo>
                <a:lnTo>
                  <a:pt x="389192" y="20509"/>
                </a:lnTo>
                <a:lnTo>
                  <a:pt x="394206" y="22472"/>
                </a:lnTo>
                <a:lnTo>
                  <a:pt x="397922" y="26398"/>
                </a:lnTo>
                <a:lnTo>
                  <a:pt x="401638" y="30255"/>
                </a:lnTo>
                <a:lnTo>
                  <a:pt x="403383" y="34602"/>
                </a:lnTo>
                <a:lnTo>
                  <a:pt x="403374" y="47644"/>
                </a:lnTo>
                <a:lnTo>
                  <a:pt x="401147" y="52797"/>
                </a:lnTo>
                <a:lnTo>
                  <a:pt x="396450" y="56584"/>
                </a:lnTo>
                <a:lnTo>
                  <a:pt x="391822" y="60370"/>
                </a:lnTo>
                <a:lnTo>
                  <a:pt x="386283" y="62263"/>
                </a:lnTo>
                <a:lnTo>
                  <a:pt x="370542" y="62263"/>
                </a:lnTo>
                <a:lnTo>
                  <a:pt x="366790" y="63315"/>
                </a:lnTo>
                <a:lnTo>
                  <a:pt x="364265" y="65418"/>
                </a:lnTo>
                <a:lnTo>
                  <a:pt x="361742" y="67452"/>
                </a:lnTo>
                <a:lnTo>
                  <a:pt x="360479" y="70151"/>
                </a:lnTo>
                <a:lnTo>
                  <a:pt x="360479" y="76952"/>
                </a:lnTo>
                <a:lnTo>
                  <a:pt x="361532" y="79652"/>
                </a:lnTo>
                <a:lnTo>
                  <a:pt x="363635" y="81615"/>
                </a:lnTo>
                <a:lnTo>
                  <a:pt x="365856" y="83613"/>
                </a:lnTo>
                <a:lnTo>
                  <a:pt x="392768" y="83613"/>
                </a:lnTo>
                <a:lnTo>
                  <a:pt x="399009" y="85962"/>
                </a:lnTo>
                <a:lnTo>
                  <a:pt x="403496" y="90660"/>
                </a:lnTo>
                <a:lnTo>
                  <a:pt x="407984" y="95288"/>
                </a:lnTo>
                <a:lnTo>
                  <a:pt x="410227" y="101703"/>
                </a:lnTo>
                <a:lnTo>
                  <a:pt x="410227" y="115446"/>
                </a:lnTo>
                <a:lnTo>
                  <a:pt x="408896" y="120319"/>
                </a:lnTo>
                <a:lnTo>
                  <a:pt x="406231" y="124526"/>
                </a:lnTo>
                <a:lnTo>
                  <a:pt x="403636" y="128733"/>
                </a:lnTo>
                <a:lnTo>
                  <a:pt x="400306" y="131924"/>
                </a:lnTo>
                <a:lnTo>
                  <a:pt x="392243" y="136201"/>
                </a:lnTo>
                <a:lnTo>
                  <a:pt x="388070" y="137252"/>
                </a:lnTo>
                <a:lnTo>
                  <a:pt x="429717" y="137252"/>
                </a:lnTo>
                <a:lnTo>
                  <a:pt x="432630" y="133116"/>
                </a:lnTo>
                <a:lnTo>
                  <a:pt x="435153" y="127156"/>
                </a:lnTo>
                <a:lnTo>
                  <a:pt x="437748" y="121196"/>
                </a:lnTo>
                <a:lnTo>
                  <a:pt x="438957" y="115446"/>
                </a:lnTo>
                <a:lnTo>
                  <a:pt x="438898" y="102545"/>
                </a:lnTo>
                <a:lnTo>
                  <a:pt x="438099" y="98373"/>
                </a:lnTo>
                <a:lnTo>
                  <a:pt x="436206" y="93815"/>
                </a:lnTo>
                <a:lnTo>
                  <a:pt x="434313" y="89188"/>
                </a:lnTo>
                <a:lnTo>
                  <a:pt x="431473" y="84981"/>
                </a:lnTo>
                <a:lnTo>
                  <a:pt x="427687" y="81194"/>
                </a:lnTo>
                <a:lnTo>
                  <a:pt x="423970" y="77408"/>
                </a:lnTo>
                <a:lnTo>
                  <a:pt x="419377" y="74043"/>
                </a:lnTo>
                <a:lnTo>
                  <a:pt x="413908" y="71098"/>
                </a:lnTo>
                <a:lnTo>
                  <a:pt x="419587" y="66330"/>
                </a:lnTo>
                <a:lnTo>
                  <a:pt x="423935" y="61457"/>
                </a:lnTo>
                <a:lnTo>
                  <a:pt x="430035" y="51430"/>
                </a:lnTo>
                <a:lnTo>
                  <a:pt x="431578" y="45400"/>
                </a:lnTo>
                <a:lnTo>
                  <a:pt x="431578" y="33059"/>
                </a:lnTo>
                <a:lnTo>
                  <a:pt x="430526" y="28081"/>
                </a:lnTo>
                <a:lnTo>
                  <a:pt x="427084" y="20509"/>
                </a:lnTo>
                <a:close/>
              </a:path>
              <a:path w="568959" h="158115">
                <a:moveTo>
                  <a:pt x="383373" y="83613"/>
                </a:moveTo>
                <a:lnTo>
                  <a:pt x="366070" y="83613"/>
                </a:lnTo>
                <a:lnTo>
                  <a:pt x="368719" y="84455"/>
                </a:lnTo>
                <a:lnTo>
                  <a:pt x="373416" y="84455"/>
                </a:lnTo>
                <a:lnTo>
                  <a:pt x="375309" y="84315"/>
                </a:lnTo>
                <a:lnTo>
                  <a:pt x="381199" y="83754"/>
                </a:lnTo>
                <a:lnTo>
                  <a:pt x="383373" y="83613"/>
                </a:lnTo>
                <a:close/>
              </a:path>
              <a:path w="568959" h="158115">
                <a:moveTo>
                  <a:pt x="392628" y="420"/>
                </a:moveTo>
                <a:lnTo>
                  <a:pt x="378044" y="420"/>
                </a:lnTo>
                <a:lnTo>
                  <a:pt x="370997" y="1542"/>
                </a:lnTo>
                <a:lnTo>
                  <a:pt x="364686" y="3786"/>
                </a:lnTo>
                <a:lnTo>
                  <a:pt x="358376" y="5959"/>
                </a:lnTo>
                <a:lnTo>
                  <a:pt x="335868" y="39335"/>
                </a:lnTo>
                <a:lnTo>
                  <a:pt x="337025" y="42385"/>
                </a:lnTo>
                <a:lnTo>
                  <a:pt x="339451" y="44804"/>
                </a:lnTo>
                <a:lnTo>
                  <a:pt x="341724" y="46942"/>
                </a:lnTo>
                <a:lnTo>
                  <a:pt x="344317" y="48064"/>
                </a:lnTo>
                <a:lnTo>
                  <a:pt x="349507" y="48064"/>
                </a:lnTo>
                <a:lnTo>
                  <a:pt x="358411" y="40597"/>
                </a:lnTo>
                <a:lnTo>
                  <a:pt x="360984" y="34883"/>
                </a:lnTo>
                <a:lnTo>
                  <a:pt x="378604" y="20509"/>
                </a:lnTo>
                <a:lnTo>
                  <a:pt x="427084" y="20509"/>
                </a:lnTo>
                <a:lnTo>
                  <a:pt x="426319" y="18826"/>
                </a:lnTo>
                <a:lnTo>
                  <a:pt x="423199" y="14759"/>
                </a:lnTo>
                <a:lnTo>
                  <a:pt x="414925" y="7747"/>
                </a:lnTo>
                <a:lnTo>
                  <a:pt x="410052" y="5083"/>
                </a:lnTo>
                <a:lnTo>
                  <a:pt x="404442" y="3260"/>
                </a:lnTo>
                <a:lnTo>
                  <a:pt x="398833" y="1367"/>
                </a:lnTo>
                <a:lnTo>
                  <a:pt x="392628" y="420"/>
                </a:lnTo>
                <a:close/>
              </a:path>
              <a:path w="568959" h="158115">
                <a:moveTo>
                  <a:pt x="521623" y="0"/>
                </a:moveTo>
                <a:lnTo>
                  <a:pt x="514400" y="0"/>
                </a:lnTo>
                <a:lnTo>
                  <a:pt x="506479" y="499"/>
                </a:lnTo>
                <a:lnTo>
                  <a:pt x="471557" y="23944"/>
                </a:lnTo>
                <a:lnTo>
                  <a:pt x="461722" y="64840"/>
                </a:lnTo>
                <a:lnTo>
                  <a:pt x="461603" y="66417"/>
                </a:lnTo>
                <a:lnTo>
                  <a:pt x="461287" y="73766"/>
                </a:lnTo>
                <a:lnTo>
                  <a:pt x="461182" y="89714"/>
                </a:lnTo>
                <a:lnTo>
                  <a:pt x="461570" y="95761"/>
                </a:lnTo>
                <a:lnTo>
                  <a:pt x="465266" y="117655"/>
                </a:lnTo>
                <a:lnTo>
                  <a:pt x="465319" y="117865"/>
                </a:lnTo>
                <a:lnTo>
                  <a:pt x="493096" y="152674"/>
                </a:lnTo>
                <a:lnTo>
                  <a:pt x="515242" y="157762"/>
                </a:lnTo>
                <a:lnTo>
                  <a:pt x="522026" y="157341"/>
                </a:lnTo>
                <a:lnTo>
                  <a:pt x="555156" y="137739"/>
                </a:lnTo>
                <a:lnTo>
                  <a:pt x="556027" y="136411"/>
                </a:lnTo>
                <a:lnTo>
                  <a:pt x="508791" y="136411"/>
                </a:lnTo>
                <a:lnTo>
                  <a:pt x="503848" y="134273"/>
                </a:lnTo>
                <a:lnTo>
                  <a:pt x="500202" y="129995"/>
                </a:lnTo>
                <a:lnTo>
                  <a:pt x="496556" y="125648"/>
                </a:lnTo>
                <a:lnTo>
                  <a:pt x="493962" y="119268"/>
                </a:lnTo>
                <a:lnTo>
                  <a:pt x="492528" y="111450"/>
                </a:lnTo>
                <a:lnTo>
                  <a:pt x="492419" y="110854"/>
                </a:lnTo>
                <a:lnTo>
                  <a:pt x="490221" y="73766"/>
                </a:lnTo>
                <a:lnTo>
                  <a:pt x="490352" y="68435"/>
                </a:lnTo>
                <a:lnTo>
                  <a:pt x="490441" y="64840"/>
                </a:lnTo>
                <a:lnTo>
                  <a:pt x="499115" y="26013"/>
                </a:lnTo>
                <a:lnTo>
                  <a:pt x="505566" y="21350"/>
                </a:lnTo>
                <a:lnTo>
                  <a:pt x="556041" y="21350"/>
                </a:lnTo>
                <a:lnTo>
                  <a:pt x="554017" y="18370"/>
                </a:lnTo>
                <a:lnTo>
                  <a:pt x="549529" y="13883"/>
                </a:lnTo>
                <a:lnTo>
                  <a:pt x="545111" y="9325"/>
                </a:lnTo>
                <a:lnTo>
                  <a:pt x="539959" y="5889"/>
                </a:lnTo>
                <a:lnTo>
                  <a:pt x="534069" y="3575"/>
                </a:lnTo>
                <a:lnTo>
                  <a:pt x="528179" y="1192"/>
                </a:lnTo>
                <a:lnTo>
                  <a:pt x="521623" y="0"/>
                </a:lnTo>
                <a:close/>
              </a:path>
              <a:path w="568959" h="158115">
                <a:moveTo>
                  <a:pt x="556041" y="21350"/>
                </a:moveTo>
                <a:lnTo>
                  <a:pt x="521272" y="21350"/>
                </a:lnTo>
                <a:lnTo>
                  <a:pt x="526320" y="23453"/>
                </a:lnTo>
                <a:lnTo>
                  <a:pt x="529966" y="27660"/>
                </a:lnTo>
                <a:lnTo>
                  <a:pt x="539731" y="64840"/>
                </a:lnTo>
                <a:lnTo>
                  <a:pt x="539809" y="89714"/>
                </a:lnTo>
                <a:lnTo>
                  <a:pt x="539521" y="95761"/>
                </a:lnTo>
                <a:lnTo>
                  <a:pt x="526445" y="134273"/>
                </a:lnTo>
                <a:lnTo>
                  <a:pt x="526294" y="134273"/>
                </a:lnTo>
                <a:lnTo>
                  <a:pt x="521483" y="136411"/>
                </a:lnTo>
                <a:lnTo>
                  <a:pt x="556027" y="136411"/>
                </a:lnTo>
                <a:lnTo>
                  <a:pt x="558995" y="131889"/>
                </a:lnTo>
                <a:lnTo>
                  <a:pt x="567477" y="104438"/>
                </a:lnTo>
                <a:lnTo>
                  <a:pt x="567583" y="103689"/>
                </a:lnTo>
                <a:lnTo>
                  <a:pt x="567698" y="102874"/>
                </a:lnTo>
                <a:lnTo>
                  <a:pt x="568208" y="97356"/>
                </a:lnTo>
                <a:lnTo>
                  <a:pt x="568292" y="96445"/>
                </a:lnTo>
                <a:lnTo>
                  <a:pt x="568355" y="95761"/>
                </a:lnTo>
                <a:lnTo>
                  <a:pt x="568664" y="89714"/>
                </a:lnTo>
                <a:lnTo>
                  <a:pt x="568762" y="87281"/>
                </a:lnTo>
                <a:lnTo>
                  <a:pt x="568811" y="77618"/>
                </a:lnTo>
                <a:lnTo>
                  <a:pt x="568505" y="68435"/>
                </a:lnTo>
                <a:lnTo>
                  <a:pt x="568385" y="64840"/>
                </a:lnTo>
                <a:lnTo>
                  <a:pt x="566883" y="51561"/>
                </a:lnTo>
                <a:lnTo>
                  <a:pt x="564385" y="40183"/>
                </a:lnTo>
                <a:lnTo>
                  <a:pt x="560888" y="30605"/>
                </a:lnTo>
                <a:lnTo>
                  <a:pt x="557803" y="23944"/>
                </a:lnTo>
                <a:lnTo>
                  <a:pt x="556041" y="21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360233" y="10001829"/>
            <a:ext cx="574040" cy="159385"/>
          </a:xfrm>
          <a:custGeom>
            <a:avLst/>
            <a:gdLst/>
            <a:ahLst/>
            <a:cxnLst/>
            <a:rect l="l" t="t" r="r" b="b"/>
            <a:pathLst>
              <a:path w="574040" h="159384">
                <a:moveTo>
                  <a:pt x="15741" y="103386"/>
                </a:moveTo>
                <a:lnTo>
                  <a:pt x="9851" y="103386"/>
                </a:lnTo>
                <a:lnTo>
                  <a:pt x="6555" y="104648"/>
                </a:lnTo>
                <a:lnTo>
                  <a:pt x="1297" y="109626"/>
                </a:lnTo>
                <a:lnTo>
                  <a:pt x="0" y="112887"/>
                </a:lnTo>
                <a:lnTo>
                  <a:pt x="0" y="120109"/>
                </a:lnTo>
                <a:lnTo>
                  <a:pt x="22893" y="151275"/>
                </a:lnTo>
                <a:lnTo>
                  <a:pt x="43752" y="158813"/>
                </a:lnTo>
                <a:lnTo>
                  <a:pt x="60440" y="158813"/>
                </a:lnTo>
                <a:lnTo>
                  <a:pt x="97531" y="139285"/>
                </a:lnTo>
                <a:lnTo>
                  <a:pt x="98370" y="138093"/>
                </a:lnTo>
                <a:lnTo>
                  <a:pt x="44804" y="138093"/>
                </a:lnTo>
                <a:lnTo>
                  <a:pt x="38914" y="135744"/>
                </a:lnTo>
                <a:lnTo>
                  <a:pt x="22472" y="107663"/>
                </a:lnTo>
                <a:lnTo>
                  <a:pt x="21280" y="106296"/>
                </a:lnTo>
                <a:lnTo>
                  <a:pt x="19457" y="105174"/>
                </a:lnTo>
                <a:lnTo>
                  <a:pt x="17634" y="103982"/>
                </a:lnTo>
                <a:lnTo>
                  <a:pt x="15741" y="103386"/>
                </a:lnTo>
                <a:close/>
              </a:path>
              <a:path w="574040" h="159384">
                <a:moveTo>
                  <a:pt x="95737" y="21350"/>
                </a:moveTo>
                <a:lnTo>
                  <a:pt x="57846" y="21350"/>
                </a:lnTo>
                <a:lnTo>
                  <a:pt x="62859" y="23313"/>
                </a:lnTo>
                <a:lnTo>
                  <a:pt x="66575" y="27239"/>
                </a:lnTo>
                <a:lnTo>
                  <a:pt x="70291" y="31096"/>
                </a:lnTo>
                <a:lnTo>
                  <a:pt x="72037" y="35443"/>
                </a:lnTo>
                <a:lnTo>
                  <a:pt x="72028" y="48485"/>
                </a:lnTo>
                <a:lnTo>
                  <a:pt x="69800" y="53638"/>
                </a:lnTo>
                <a:lnTo>
                  <a:pt x="65103" y="57424"/>
                </a:lnTo>
                <a:lnTo>
                  <a:pt x="60475" y="61211"/>
                </a:lnTo>
                <a:lnTo>
                  <a:pt x="54936" y="63104"/>
                </a:lnTo>
                <a:lnTo>
                  <a:pt x="39195" y="63104"/>
                </a:lnTo>
                <a:lnTo>
                  <a:pt x="35443" y="64156"/>
                </a:lnTo>
                <a:lnTo>
                  <a:pt x="32919" y="66259"/>
                </a:lnTo>
                <a:lnTo>
                  <a:pt x="30395" y="68292"/>
                </a:lnTo>
                <a:lnTo>
                  <a:pt x="29133" y="70992"/>
                </a:lnTo>
                <a:lnTo>
                  <a:pt x="29133" y="77793"/>
                </a:lnTo>
                <a:lnTo>
                  <a:pt x="30185" y="80493"/>
                </a:lnTo>
                <a:lnTo>
                  <a:pt x="32288" y="82456"/>
                </a:lnTo>
                <a:lnTo>
                  <a:pt x="34508" y="84454"/>
                </a:lnTo>
                <a:lnTo>
                  <a:pt x="61422" y="84454"/>
                </a:lnTo>
                <a:lnTo>
                  <a:pt x="67662" y="86803"/>
                </a:lnTo>
                <a:lnTo>
                  <a:pt x="72149" y="91501"/>
                </a:lnTo>
                <a:lnTo>
                  <a:pt x="76637" y="96129"/>
                </a:lnTo>
                <a:lnTo>
                  <a:pt x="78881" y="102544"/>
                </a:lnTo>
                <a:lnTo>
                  <a:pt x="78881" y="116287"/>
                </a:lnTo>
                <a:lnTo>
                  <a:pt x="77548" y="121160"/>
                </a:lnTo>
                <a:lnTo>
                  <a:pt x="74884" y="125367"/>
                </a:lnTo>
                <a:lnTo>
                  <a:pt x="72290" y="129574"/>
                </a:lnTo>
                <a:lnTo>
                  <a:pt x="68959" y="132765"/>
                </a:lnTo>
                <a:lnTo>
                  <a:pt x="60896" y="137042"/>
                </a:lnTo>
                <a:lnTo>
                  <a:pt x="56724" y="138093"/>
                </a:lnTo>
                <a:lnTo>
                  <a:pt x="98370" y="138093"/>
                </a:lnTo>
                <a:lnTo>
                  <a:pt x="101283" y="133957"/>
                </a:lnTo>
                <a:lnTo>
                  <a:pt x="103807" y="127997"/>
                </a:lnTo>
                <a:lnTo>
                  <a:pt x="106401" y="122037"/>
                </a:lnTo>
                <a:lnTo>
                  <a:pt x="107610" y="116287"/>
                </a:lnTo>
                <a:lnTo>
                  <a:pt x="107551" y="103386"/>
                </a:lnTo>
                <a:lnTo>
                  <a:pt x="106752" y="99214"/>
                </a:lnTo>
                <a:lnTo>
                  <a:pt x="104859" y="94656"/>
                </a:lnTo>
                <a:lnTo>
                  <a:pt x="102965" y="90029"/>
                </a:lnTo>
                <a:lnTo>
                  <a:pt x="100126" y="85822"/>
                </a:lnTo>
                <a:lnTo>
                  <a:pt x="96339" y="82035"/>
                </a:lnTo>
                <a:lnTo>
                  <a:pt x="92623" y="78249"/>
                </a:lnTo>
                <a:lnTo>
                  <a:pt x="88031" y="74883"/>
                </a:lnTo>
                <a:lnTo>
                  <a:pt x="82562" y="71939"/>
                </a:lnTo>
                <a:lnTo>
                  <a:pt x="88241" y="67171"/>
                </a:lnTo>
                <a:lnTo>
                  <a:pt x="92588" y="62297"/>
                </a:lnTo>
                <a:lnTo>
                  <a:pt x="98688" y="52271"/>
                </a:lnTo>
                <a:lnTo>
                  <a:pt x="100232" y="46241"/>
                </a:lnTo>
                <a:lnTo>
                  <a:pt x="100232" y="33900"/>
                </a:lnTo>
                <a:lnTo>
                  <a:pt x="99179" y="28922"/>
                </a:lnTo>
                <a:lnTo>
                  <a:pt x="95737" y="21350"/>
                </a:lnTo>
                <a:close/>
              </a:path>
              <a:path w="574040" h="159384">
                <a:moveTo>
                  <a:pt x="52026" y="84454"/>
                </a:moveTo>
                <a:lnTo>
                  <a:pt x="34723" y="84454"/>
                </a:lnTo>
                <a:lnTo>
                  <a:pt x="37372" y="85296"/>
                </a:lnTo>
                <a:lnTo>
                  <a:pt x="42069" y="85296"/>
                </a:lnTo>
                <a:lnTo>
                  <a:pt x="43963" y="85155"/>
                </a:lnTo>
                <a:lnTo>
                  <a:pt x="49852" y="84595"/>
                </a:lnTo>
                <a:lnTo>
                  <a:pt x="52026" y="84454"/>
                </a:lnTo>
                <a:close/>
              </a:path>
              <a:path w="574040" h="159384">
                <a:moveTo>
                  <a:pt x="61281" y="1261"/>
                </a:moveTo>
                <a:lnTo>
                  <a:pt x="46697" y="1261"/>
                </a:lnTo>
                <a:lnTo>
                  <a:pt x="39650" y="2383"/>
                </a:lnTo>
                <a:lnTo>
                  <a:pt x="33340" y="4627"/>
                </a:lnTo>
                <a:lnTo>
                  <a:pt x="27029" y="6800"/>
                </a:lnTo>
                <a:lnTo>
                  <a:pt x="4522" y="40176"/>
                </a:lnTo>
                <a:lnTo>
                  <a:pt x="5679" y="43226"/>
                </a:lnTo>
                <a:lnTo>
                  <a:pt x="8104" y="45645"/>
                </a:lnTo>
                <a:lnTo>
                  <a:pt x="10377" y="47783"/>
                </a:lnTo>
                <a:lnTo>
                  <a:pt x="12971" y="48905"/>
                </a:lnTo>
                <a:lnTo>
                  <a:pt x="18160" y="48905"/>
                </a:lnTo>
                <a:lnTo>
                  <a:pt x="27064" y="41438"/>
                </a:lnTo>
                <a:lnTo>
                  <a:pt x="29638" y="35723"/>
                </a:lnTo>
                <a:lnTo>
                  <a:pt x="47258" y="21350"/>
                </a:lnTo>
                <a:lnTo>
                  <a:pt x="95737" y="21350"/>
                </a:lnTo>
                <a:lnTo>
                  <a:pt x="94972" y="19667"/>
                </a:lnTo>
                <a:lnTo>
                  <a:pt x="91852" y="15600"/>
                </a:lnTo>
                <a:lnTo>
                  <a:pt x="83578" y="8588"/>
                </a:lnTo>
                <a:lnTo>
                  <a:pt x="78705" y="5924"/>
                </a:lnTo>
                <a:lnTo>
                  <a:pt x="73096" y="4101"/>
                </a:lnTo>
                <a:lnTo>
                  <a:pt x="67487" y="2208"/>
                </a:lnTo>
                <a:lnTo>
                  <a:pt x="61281" y="1261"/>
                </a:lnTo>
                <a:close/>
              </a:path>
              <a:path w="574040" h="159384">
                <a:moveTo>
                  <a:pt x="209137" y="46066"/>
                </a:moveTo>
                <a:lnTo>
                  <a:pt x="180530" y="46066"/>
                </a:lnTo>
                <a:lnTo>
                  <a:pt x="180530" y="147384"/>
                </a:lnTo>
                <a:lnTo>
                  <a:pt x="181827" y="151626"/>
                </a:lnTo>
                <a:lnTo>
                  <a:pt x="187120" y="157492"/>
                </a:lnTo>
                <a:lnTo>
                  <a:pt x="187293" y="157492"/>
                </a:lnTo>
                <a:lnTo>
                  <a:pt x="190452" y="158813"/>
                </a:lnTo>
                <a:lnTo>
                  <a:pt x="194728" y="158813"/>
                </a:lnTo>
                <a:lnTo>
                  <a:pt x="201032" y="157492"/>
                </a:lnTo>
                <a:lnTo>
                  <a:pt x="205535" y="153528"/>
                </a:lnTo>
                <a:lnTo>
                  <a:pt x="208237" y="146921"/>
                </a:lnTo>
                <a:lnTo>
                  <a:pt x="209137" y="137673"/>
                </a:lnTo>
                <a:lnTo>
                  <a:pt x="209137" y="46066"/>
                </a:lnTo>
                <a:close/>
              </a:path>
              <a:path w="574040" h="159384">
                <a:moveTo>
                  <a:pt x="200548" y="1051"/>
                </a:moveTo>
                <a:lnTo>
                  <a:pt x="193537" y="1051"/>
                </a:lnTo>
                <a:lnTo>
                  <a:pt x="191293" y="1682"/>
                </a:lnTo>
                <a:lnTo>
                  <a:pt x="188908" y="4206"/>
                </a:lnTo>
                <a:lnTo>
                  <a:pt x="186349" y="7572"/>
                </a:lnTo>
                <a:lnTo>
                  <a:pt x="178496" y="18510"/>
                </a:lnTo>
                <a:lnTo>
                  <a:pt x="173974" y="23453"/>
                </a:lnTo>
                <a:lnTo>
                  <a:pt x="168856" y="27870"/>
                </a:lnTo>
                <a:lnTo>
                  <a:pt x="163807" y="32288"/>
                </a:lnTo>
                <a:lnTo>
                  <a:pt x="157041" y="36495"/>
                </a:lnTo>
                <a:lnTo>
                  <a:pt x="142877" y="43156"/>
                </a:lnTo>
                <a:lnTo>
                  <a:pt x="138915" y="45329"/>
                </a:lnTo>
                <a:lnTo>
                  <a:pt x="134428" y="48695"/>
                </a:lnTo>
                <a:lnTo>
                  <a:pt x="133306" y="51324"/>
                </a:lnTo>
                <a:lnTo>
                  <a:pt x="133306" y="57985"/>
                </a:lnTo>
                <a:lnTo>
                  <a:pt x="134428" y="60720"/>
                </a:lnTo>
                <a:lnTo>
                  <a:pt x="136672" y="63104"/>
                </a:lnTo>
                <a:lnTo>
                  <a:pt x="138985" y="65418"/>
                </a:lnTo>
                <a:lnTo>
                  <a:pt x="141616" y="66575"/>
                </a:lnTo>
                <a:lnTo>
                  <a:pt x="144560" y="66575"/>
                </a:lnTo>
                <a:lnTo>
                  <a:pt x="149722" y="65418"/>
                </a:lnTo>
                <a:lnTo>
                  <a:pt x="150022" y="65418"/>
                </a:lnTo>
                <a:lnTo>
                  <a:pt x="158180" y="61447"/>
                </a:lnTo>
                <a:lnTo>
                  <a:pt x="168264" y="55038"/>
                </a:lnTo>
                <a:lnTo>
                  <a:pt x="180530" y="46066"/>
                </a:lnTo>
                <a:lnTo>
                  <a:pt x="209137" y="46066"/>
                </a:lnTo>
                <a:lnTo>
                  <a:pt x="209137" y="12199"/>
                </a:lnTo>
                <a:lnTo>
                  <a:pt x="208016" y="8238"/>
                </a:lnTo>
                <a:lnTo>
                  <a:pt x="203528" y="2488"/>
                </a:lnTo>
                <a:lnTo>
                  <a:pt x="200548" y="1051"/>
                </a:lnTo>
                <a:close/>
              </a:path>
              <a:path w="574040" h="159384">
                <a:moveTo>
                  <a:pt x="307772" y="87504"/>
                </a:moveTo>
                <a:lnTo>
                  <a:pt x="264160" y="87504"/>
                </a:lnTo>
                <a:lnTo>
                  <a:pt x="260267" y="88696"/>
                </a:lnTo>
                <a:lnTo>
                  <a:pt x="255149" y="93394"/>
                </a:lnTo>
                <a:lnTo>
                  <a:pt x="253888" y="96444"/>
                </a:lnTo>
                <a:lnTo>
                  <a:pt x="253888" y="103947"/>
                </a:lnTo>
                <a:lnTo>
                  <a:pt x="255184" y="106997"/>
                </a:lnTo>
                <a:lnTo>
                  <a:pt x="257779" y="109381"/>
                </a:lnTo>
                <a:lnTo>
                  <a:pt x="260443" y="111695"/>
                </a:lnTo>
                <a:lnTo>
                  <a:pt x="264300" y="112851"/>
                </a:lnTo>
                <a:lnTo>
                  <a:pt x="307842" y="112851"/>
                </a:lnTo>
                <a:lnTo>
                  <a:pt x="311733" y="111695"/>
                </a:lnTo>
                <a:lnTo>
                  <a:pt x="314257" y="109381"/>
                </a:lnTo>
                <a:lnTo>
                  <a:pt x="316782" y="106997"/>
                </a:lnTo>
                <a:lnTo>
                  <a:pt x="318044" y="103947"/>
                </a:lnTo>
                <a:lnTo>
                  <a:pt x="318044" y="96444"/>
                </a:lnTo>
                <a:lnTo>
                  <a:pt x="316746" y="93394"/>
                </a:lnTo>
                <a:lnTo>
                  <a:pt x="314152" y="91080"/>
                </a:lnTo>
                <a:lnTo>
                  <a:pt x="311628" y="88696"/>
                </a:lnTo>
                <a:lnTo>
                  <a:pt x="307772" y="87504"/>
                </a:lnTo>
                <a:close/>
              </a:path>
              <a:path w="574040" h="159384">
                <a:moveTo>
                  <a:pt x="425583" y="123264"/>
                </a:moveTo>
                <a:lnTo>
                  <a:pt x="399289" y="123264"/>
                </a:lnTo>
                <a:lnTo>
                  <a:pt x="399331" y="148225"/>
                </a:lnTo>
                <a:lnTo>
                  <a:pt x="400481" y="152082"/>
                </a:lnTo>
                <a:lnTo>
                  <a:pt x="402962" y="154921"/>
                </a:lnTo>
                <a:lnTo>
                  <a:pt x="405402" y="157516"/>
                </a:lnTo>
                <a:lnTo>
                  <a:pt x="408509" y="158813"/>
                </a:lnTo>
                <a:lnTo>
                  <a:pt x="416432" y="158813"/>
                </a:lnTo>
                <a:lnTo>
                  <a:pt x="419623" y="157516"/>
                </a:lnTo>
                <a:lnTo>
                  <a:pt x="422007" y="154921"/>
                </a:lnTo>
                <a:lnTo>
                  <a:pt x="424390" y="152257"/>
                </a:lnTo>
                <a:lnTo>
                  <a:pt x="425583" y="148225"/>
                </a:lnTo>
                <a:lnTo>
                  <a:pt x="425583" y="123264"/>
                </a:lnTo>
                <a:close/>
              </a:path>
              <a:path w="574040" h="159384">
                <a:moveTo>
                  <a:pt x="420254" y="0"/>
                </a:moveTo>
                <a:lnTo>
                  <a:pt x="406301" y="0"/>
                </a:lnTo>
                <a:lnTo>
                  <a:pt x="403461" y="1121"/>
                </a:lnTo>
                <a:lnTo>
                  <a:pt x="398763" y="5538"/>
                </a:lnTo>
                <a:lnTo>
                  <a:pt x="395783" y="9079"/>
                </a:lnTo>
                <a:lnTo>
                  <a:pt x="336395" y="88556"/>
                </a:lnTo>
                <a:lnTo>
                  <a:pt x="331452" y="95112"/>
                </a:lnTo>
                <a:lnTo>
                  <a:pt x="326508" y="105104"/>
                </a:lnTo>
                <a:lnTo>
                  <a:pt x="326508" y="111624"/>
                </a:lnTo>
                <a:lnTo>
                  <a:pt x="328155" y="115726"/>
                </a:lnTo>
                <a:lnTo>
                  <a:pt x="331452" y="118741"/>
                </a:lnTo>
                <a:lnTo>
                  <a:pt x="334817" y="121756"/>
                </a:lnTo>
                <a:lnTo>
                  <a:pt x="339831" y="123264"/>
                </a:lnTo>
                <a:lnTo>
                  <a:pt x="437327" y="123264"/>
                </a:lnTo>
                <a:lnTo>
                  <a:pt x="447985" y="106611"/>
                </a:lnTo>
                <a:lnTo>
                  <a:pt x="446337" y="103386"/>
                </a:lnTo>
                <a:lnTo>
                  <a:pt x="439816" y="100441"/>
                </a:lnTo>
                <a:lnTo>
                  <a:pt x="435504" y="99705"/>
                </a:lnTo>
                <a:lnTo>
                  <a:pt x="354064" y="99705"/>
                </a:lnTo>
                <a:lnTo>
                  <a:pt x="399289" y="38598"/>
                </a:lnTo>
                <a:lnTo>
                  <a:pt x="425583" y="38598"/>
                </a:lnTo>
                <a:lnTo>
                  <a:pt x="425583" y="6099"/>
                </a:lnTo>
                <a:lnTo>
                  <a:pt x="420254" y="0"/>
                </a:lnTo>
                <a:close/>
              </a:path>
              <a:path w="574040" h="159384">
                <a:moveTo>
                  <a:pt x="425583" y="38598"/>
                </a:moveTo>
                <a:lnTo>
                  <a:pt x="399289" y="38598"/>
                </a:lnTo>
                <a:lnTo>
                  <a:pt x="399289" y="99705"/>
                </a:lnTo>
                <a:lnTo>
                  <a:pt x="425583" y="99705"/>
                </a:lnTo>
                <a:lnTo>
                  <a:pt x="425583" y="38598"/>
                </a:lnTo>
                <a:close/>
              </a:path>
              <a:path w="574040" h="159384">
                <a:moveTo>
                  <a:pt x="483480" y="108750"/>
                </a:moveTo>
                <a:lnTo>
                  <a:pt x="474154" y="108750"/>
                </a:lnTo>
                <a:lnTo>
                  <a:pt x="471279" y="109977"/>
                </a:lnTo>
                <a:lnTo>
                  <a:pt x="468933" y="112466"/>
                </a:lnTo>
                <a:lnTo>
                  <a:pt x="466722" y="114885"/>
                </a:lnTo>
                <a:lnTo>
                  <a:pt x="465599" y="117479"/>
                </a:lnTo>
                <a:lnTo>
                  <a:pt x="465599" y="124701"/>
                </a:lnTo>
                <a:lnTo>
                  <a:pt x="493386" y="154908"/>
                </a:lnTo>
                <a:lnTo>
                  <a:pt x="517661" y="158813"/>
                </a:lnTo>
                <a:lnTo>
                  <a:pt x="525358" y="158379"/>
                </a:lnTo>
                <a:lnTo>
                  <a:pt x="525679" y="158379"/>
                </a:lnTo>
                <a:lnTo>
                  <a:pt x="532906" y="157077"/>
                </a:lnTo>
                <a:lnTo>
                  <a:pt x="533162" y="157077"/>
                </a:lnTo>
                <a:lnTo>
                  <a:pt x="540655" y="154672"/>
                </a:lnTo>
                <a:lnTo>
                  <a:pt x="547321" y="151451"/>
                </a:lnTo>
                <a:lnTo>
                  <a:pt x="553407" y="147447"/>
                </a:lnTo>
                <a:lnTo>
                  <a:pt x="558732" y="142800"/>
                </a:lnTo>
                <a:lnTo>
                  <a:pt x="562245" y="138724"/>
                </a:lnTo>
                <a:lnTo>
                  <a:pt x="512192" y="138724"/>
                </a:lnTo>
                <a:lnTo>
                  <a:pt x="506863" y="137007"/>
                </a:lnTo>
                <a:lnTo>
                  <a:pt x="487862" y="112150"/>
                </a:lnTo>
                <a:lnTo>
                  <a:pt x="483480" y="108750"/>
                </a:lnTo>
                <a:close/>
              </a:path>
              <a:path w="574040" h="159384">
                <a:moveTo>
                  <a:pt x="565467" y="74778"/>
                </a:moveTo>
                <a:lnTo>
                  <a:pt x="523410" y="74778"/>
                </a:lnTo>
                <a:lnTo>
                  <a:pt x="527864" y="75970"/>
                </a:lnTo>
                <a:lnTo>
                  <a:pt x="532041" y="78459"/>
                </a:lnTo>
                <a:lnTo>
                  <a:pt x="535856" y="80668"/>
                </a:lnTo>
                <a:lnTo>
                  <a:pt x="539046" y="84209"/>
                </a:lnTo>
                <a:lnTo>
                  <a:pt x="543815" y="93745"/>
                </a:lnTo>
                <a:lnTo>
                  <a:pt x="545006" y="99494"/>
                </a:lnTo>
                <a:lnTo>
                  <a:pt x="545006" y="112466"/>
                </a:lnTo>
                <a:lnTo>
                  <a:pt x="543998" y="117479"/>
                </a:lnTo>
                <a:lnTo>
                  <a:pt x="543885" y="118040"/>
                </a:lnTo>
                <a:lnTo>
                  <a:pt x="541641" y="122948"/>
                </a:lnTo>
                <a:lnTo>
                  <a:pt x="539467" y="127856"/>
                </a:lnTo>
                <a:lnTo>
                  <a:pt x="536461" y="131573"/>
                </a:lnTo>
                <a:lnTo>
                  <a:pt x="536347" y="131713"/>
                </a:lnTo>
                <a:lnTo>
                  <a:pt x="528213" y="137322"/>
                </a:lnTo>
                <a:lnTo>
                  <a:pt x="523480" y="138724"/>
                </a:lnTo>
                <a:lnTo>
                  <a:pt x="562245" y="138724"/>
                </a:lnTo>
                <a:lnTo>
                  <a:pt x="563294" y="137508"/>
                </a:lnTo>
                <a:lnTo>
                  <a:pt x="567003" y="131713"/>
                </a:lnTo>
                <a:lnTo>
                  <a:pt x="567093" y="131573"/>
                </a:lnTo>
                <a:lnTo>
                  <a:pt x="570061" y="125192"/>
                </a:lnTo>
                <a:lnTo>
                  <a:pt x="572220" y="118373"/>
                </a:lnTo>
                <a:lnTo>
                  <a:pt x="573502" y="111261"/>
                </a:lnTo>
                <a:lnTo>
                  <a:pt x="573929" y="103806"/>
                </a:lnTo>
                <a:lnTo>
                  <a:pt x="573929" y="96795"/>
                </a:lnTo>
                <a:lnTo>
                  <a:pt x="572667" y="90239"/>
                </a:lnTo>
                <a:lnTo>
                  <a:pt x="567619" y="78039"/>
                </a:lnTo>
                <a:lnTo>
                  <a:pt x="565467" y="74778"/>
                </a:lnTo>
                <a:close/>
              </a:path>
              <a:path w="574040" h="159384">
                <a:moveTo>
                  <a:pt x="564148" y="3259"/>
                </a:moveTo>
                <a:lnTo>
                  <a:pt x="491648" y="3259"/>
                </a:lnTo>
                <a:lnTo>
                  <a:pt x="487300" y="4627"/>
                </a:lnTo>
                <a:lnTo>
                  <a:pt x="481972" y="10096"/>
                </a:lnTo>
                <a:lnTo>
                  <a:pt x="480149" y="14478"/>
                </a:lnTo>
                <a:lnTo>
                  <a:pt x="479168" y="20508"/>
                </a:lnTo>
                <a:lnTo>
                  <a:pt x="469654" y="74778"/>
                </a:lnTo>
                <a:lnTo>
                  <a:pt x="469175" y="77688"/>
                </a:lnTo>
                <a:lnTo>
                  <a:pt x="469175" y="81194"/>
                </a:lnTo>
                <a:lnTo>
                  <a:pt x="470508" y="84034"/>
                </a:lnTo>
                <a:lnTo>
                  <a:pt x="473172" y="86558"/>
                </a:lnTo>
                <a:lnTo>
                  <a:pt x="475837" y="89012"/>
                </a:lnTo>
                <a:lnTo>
                  <a:pt x="478887" y="90239"/>
                </a:lnTo>
                <a:lnTo>
                  <a:pt x="485477" y="90239"/>
                </a:lnTo>
                <a:lnTo>
                  <a:pt x="489474" y="88416"/>
                </a:lnTo>
                <a:lnTo>
                  <a:pt x="499220" y="81054"/>
                </a:lnTo>
                <a:lnTo>
                  <a:pt x="502972" y="78459"/>
                </a:lnTo>
                <a:lnTo>
                  <a:pt x="508160" y="75514"/>
                </a:lnTo>
                <a:lnTo>
                  <a:pt x="512472" y="74778"/>
                </a:lnTo>
                <a:lnTo>
                  <a:pt x="565467" y="74778"/>
                </a:lnTo>
                <a:lnTo>
                  <a:pt x="564148" y="72780"/>
                </a:lnTo>
                <a:lnTo>
                  <a:pt x="559731" y="68363"/>
                </a:lnTo>
                <a:lnTo>
                  <a:pt x="555314" y="63875"/>
                </a:lnTo>
                <a:lnTo>
                  <a:pt x="552634" y="62052"/>
                </a:lnTo>
                <a:lnTo>
                  <a:pt x="497889" y="62052"/>
                </a:lnTo>
                <a:lnTo>
                  <a:pt x="503883" y="27976"/>
                </a:lnTo>
                <a:lnTo>
                  <a:pt x="559030" y="27976"/>
                </a:lnTo>
                <a:lnTo>
                  <a:pt x="562957" y="26854"/>
                </a:lnTo>
                <a:lnTo>
                  <a:pt x="568285" y="22366"/>
                </a:lnTo>
                <a:lnTo>
                  <a:pt x="569617" y="19421"/>
                </a:lnTo>
                <a:lnTo>
                  <a:pt x="569617" y="7431"/>
                </a:lnTo>
                <a:lnTo>
                  <a:pt x="564148" y="3259"/>
                </a:lnTo>
                <a:close/>
              </a:path>
              <a:path w="574040" h="159384">
                <a:moveTo>
                  <a:pt x="532175" y="54059"/>
                </a:moveTo>
                <a:lnTo>
                  <a:pt x="525444" y="54059"/>
                </a:lnTo>
                <a:lnTo>
                  <a:pt x="518989" y="54558"/>
                </a:lnTo>
                <a:lnTo>
                  <a:pt x="512245" y="56057"/>
                </a:lnTo>
                <a:lnTo>
                  <a:pt x="505211" y="58555"/>
                </a:lnTo>
                <a:lnTo>
                  <a:pt x="497889" y="62052"/>
                </a:lnTo>
                <a:lnTo>
                  <a:pt x="552634" y="62052"/>
                </a:lnTo>
                <a:lnTo>
                  <a:pt x="550160" y="60369"/>
                </a:lnTo>
                <a:lnTo>
                  <a:pt x="538451" y="55321"/>
                </a:lnTo>
                <a:lnTo>
                  <a:pt x="532175" y="54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235259" y="99216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4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870645" y="10001829"/>
            <a:ext cx="579755" cy="159385"/>
          </a:xfrm>
          <a:custGeom>
            <a:avLst/>
            <a:gdLst/>
            <a:ahLst/>
            <a:cxnLst/>
            <a:rect l="l" t="t" r="r" b="b"/>
            <a:pathLst>
              <a:path w="579754" h="159384">
                <a:moveTo>
                  <a:pt x="99074" y="123264"/>
                </a:moveTo>
                <a:lnTo>
                  <a:pt x="72780" y="123264"/>
                </a:lnTo>
                <a:lnTo>
                  <a:pt x="72822" y="148225"/>
                </a:lnTo>
                <a:lnTo>
                  <a:pt x="73972" y="152082"/>
                </a:lnTo>
                <a:lnTo>
                  <a:pt x="76453" y="154921"/>
                </a:lnTo>
                <a:lnTo>
                  <a:pt x="78894" y="157516"/>
                </a:lnTo>
                <a:lnTo>
                  <a:pt x="82001" y="158813"/>
                </a:lnTo>
                <a:lnTo>
                  <a:pt x="89924" y="158813"/>
                </a:lnTo>
                <a:lnTo>
                  <a:pt x="93114" y="157516"/>
                </a:lnTo>
                <a:lnTo>
                  <a:pt x="95498" y="154921"/>
                </a:lnTo>
                <a:lnTo>
                  <a:pt x="97882" y="152257"/>
                </a:lnTo>
                <a:lnTo>
                  <a:pt x="99074" y="148225"/>
                </a:lnTo>
                <a:lnTo>
                  <a:pt x="99074" y="123264"/>
                </a:lnTo>
                <a:close/>
              </a:path>
              <a:path w="579754" h="159384">
                <a:moveTo>
                  <a:pt x="93745" y="0"/>
                </a:moveTo>
                <a:lnTo>
                  <a:pt x="79792" y="0"/>
                </a:lnTo>
                <a:lnTo>
                  <a:pt x="76952" y="1121"/>
                </a:lnTo>
                <a:lnTo>
                  <a:pt x="72255" y="5538"/>
                </a:lnTo>
                <a:lnTo>
                  <a:pt x="69275" y="9079"/>
                </a:lnTo>
                <a:lnTo>
                  <a:pt x="9886" y="88556"/>
                </a:lnTo>
                <a:lnTo>
                  <a:pt x="4943" y="95112"/>
                </a:lnTo>
                <a:lnTo>
                  <a:pt x="3926" y="96584"/>
                </a:lnTo>
                <a:lnTo>
                  <a:pt x="2944" y="98127"/>
                </a:lnTo>
                <a:lnTo>
                  <a:pt x="1909" y="99705"/>
                </a:lnTo>
                <a:lnTo>
                  <a:pt x="1227" y="101037"/>
                </a:lnTo>
                <a:lnTo>
                  <a:pt x="245" y="103771"/>
                </a:lnTo>
                <a:lnTo>
                  <a:pt x="0" y="105104"/>
                </a:lnTo>
                <a:lnTo>
                  <a:pt x="0" y="111624"/>
                </a:lnTo>
                <a:lnTo>
                  <a:pt x="1647" y="115726"/>
                </a:lnTo>
                <a:lnTo>
                  <a:pt x="4943" y="118741"/>
                </a:lnTo>
                <a:lnTo>
                  <a:pt x="8308" y="121756"/>
                </a:lnTo>
                <a:lnTo>
                  <a:pt x="13322" y="123264"/>
                </a:lnTo>
                <a:lnTo>
                  <a:pt x="110819" y="123264"/>
                </a:lnTo>
                <a:lnTo>
                  <a:pt x="121476" y="106611"/>
                </a:lnTo>
                <a:lnTo>
                  <a:pt x="119828" y="103386"/>
                </a:lnTo>
                <a:lnTo>
                  <a:pt x="113308" y="100441"/>
                </a:lnTo>
                <a:lnTo>
                  <a:pt x="108996" y="99705"/>
                </a:lnTo>
                <a:lnTo>
                  <a:pt x="27555" y="99705"/>
                </a:lnTo>
                <a:lnTo>
                  <a:pt x="72780" y="38598"/>
                </a:lnTo>
                <a:lnTo>
                  <a:pt x="99074" y="38598"/>
                </a:lnTo>
                <a:lnTo>
                  <a:pt x="99074" y="6099"/>
                </a:lnTo>
                <a:lnTo>
                  <a:pt x="93745" y="0"/>
                </a:lnTo>
                <a:close/>
              </a:path>
              <a:path w="579754" h="159384">
                <a:moveTo>
                  <a:pt x="99074" y="38598"/>
                </a:moveTo>
                <a:lnTo>
                  <a:pt x="72780" y="38598"/>
                </a:lnTo>
                <a:lnTo>
                  <a:pt x="72780" y="99705"/>
                </a:lnTo>
                <a:lnTo>
                  <a:pt x="99074" y="99705"/>
                </a:lnTo>
                <a:lnTo>
                  <a:pt x="99074" y="38598"/>
                </a:lnTo>
                <a:close/>
              </a:path>
              <a:path w="579754" h="159384">
                <a:moveTo>
                  <a:pt x="205912" y="1051"/>
                </a:moveTo>
                <a:lnTo>
                  <a:pt x="196937" y="1051"/>
                </a:lnTo>
                <a:lnTo>
                  <a:pt x="190133" y="1379"/>
                </a:lnTo>
                <a:lnTo>
                  <a:pt x="153395" y="21875"/>
                </a:lnTo>
                <a:lnTo>
                  <a:pt x="138539" y="64576"/>
                </a:lnTo>
                <a:lnTo>
                  <a:pt x="137849" y="72780"/>
                </a:lnTo>
                <a:lnTo>
                  <a:pt x="137770" y="73727"/>
                </a:lnTo>
                <a:lnTo>
                  <a:pt x="137709" y="76040"/>
                </a:lnTo>
                <a:lnTo>
                  <a:pt x="137593" y="85611"/>
                </a:lnTo>
                <a:lnTo>
                  <a:pt x="137736" y="89608"/>
                </a:lnTo>
                <a:lnTo>
                  <a:pt x="137854" y="92903"/>
                </a:lnTo>
                <a:lnTo>
                  <a:pt x="137934" y="95136"/>
                </a:lnTo>
                <a:lnTo>
                  <a:pt x="148037" y="132637"/>
                </a:lnTo>
                <a:lnTo>
                  <a:pt x="177953" y="156657"/>
                </a:lnTo>
                <a:lnTo>
                  <a:pt x="186461" y="158392"/>
                </a:lnTo>
                <a:lnTo>
                  <a:pt x="187754" y="158392"/>
                </a:lnTo>
                <a:lnTo>
                  <a:pt x="194413" y="158813"/>
                </a:lnTo>
                <a:lnTo>
                  <a:pt x="232696" y="143931"/>
                </a:lnTo>
                <a:lnTo>
                  <a:pt x="237590" y="138093"/>
                </a:lnTo>
                <a:lnTo>
                  <a:pt x="187611" y="138093"/>
                </a:lnTo>
                <a:lnTo>
                  <a:pt x="181441" y="134938"/>
                </a:lnTo>
                <a:lnTo>
                  <a:pt x="171626" y="122317"/>
                </a:lnTo>
                <a:lnTo>
                  <a:pt x="169171" y="114429"/>
                </a:lnTo>
                <a:lnTo>
                  <a:pt x="169171" y="99074"/>
                </a:lnTo>
                <a:lnTo>
                  <a:pt x="186193" y="77267"/>
                </a:lnTo>
                <a:lnTo>
                  <a:pt x="186061" y="77267"/>
                </a:lnTo>
                <a:lnTo>
                  <a:pt x="190487" y="76040"/>
                </a:lnTo>
                <a:lnTo>
                  <a:pt x="239172" y="76040"/>
                </a:lnTo>
                <a:lnTo>
                  <a:pt x="238551" y="75024"/>
                </a:lnTo>
                <a:lnTo>
                  <a:pt x="236446" y="72780"/>
                </a:lnTo>
                <a:lnTo>
                  <a:pt x="166647" y="72780"/>
                </a:lnTo>
                <a:lnTo>
                  <a:pt x="167702" y="59843"/>
                </a:lnTo>
                <a:lnTo>
                  <a:pt x="178119" y="29518"/>
                </a:lnTo>
                <a:lnTo>
                  <a:pt x="178216" y="29378"/>
                </a:lnTo>
                <a:lnTo>
                  <a:pt x="181301" y="26503"/>
                </a:lnTo>
                <a:lnTo>
                  <a:pt x="188664" y="22226"/>
                </a:lnTo>
                <a:lnTo>
                  <a:pt x="192380" y="21139"/>
                </a:lnTo>
                <a:lnTo>
                  <a:pt x="237270" y="21139"/>
                </a:lnTo>
                <a:lnTo>
                  <a:pt x="236062" y="19351"/>
                </a:lnTo>
                <a:lnTo>
                  <a:pt x="232627" y="14163"/>
                </a:lnTo>
                <a:lnTo>
                  <a:pt x="227473" y="9815"/>
                </a:lnTo>
                <a:lnTo>
                  <a:pt x="213800" y="2804"/>
                </a:lnTo>
                <a:lnTo>
                  <a:pt x="205912" y="1051"/>
                </a:lnTo>
                <a:close/>
              </a:path>
              <a:path w="579754" h="159384">
                <a:moveTo>
                  <a:pt x="239172" y="76040"/>
                </a:moveTo>
                <a:lnTo>
                  <a:pt x="199391" y="76040"/>
                </a:lnTo>
                <a:lnTo>
                  <a:pt x="203563" y="77267"/>
                </a:lnTo>
                <a:lnTo>
                  <a:pt x="207349" y="79721"/>
                </a:lnTo>
                <a:lnTo>
                  <a:pt x="211135" y="82105"/>
                </a:lnTo>
                <a:lnTo>
                  <a:pt x="214115" y="85611"/>
                </a:lnTo>
                <a:lnTo>
                  <a:pt x="216289" y="90239"/>
                </a:lnTo>
                <a:lnTo>
                  <a:pt x="218463" y="94797"/>
                </a:lnTo>
                <a:lnTo>
                  <a:pt x="219550" y="100266"/>
                </a:lnTo>
                <a:lnTo>
                  <a:pt x="219550" y="116042"/>
                </a:lnTo>
                <a:lnTo>
                  <a:pt x="217236" y="123649"/>
                </a:lnTo>
                <a:lnTo>
                  <a:pt x="212609" y="129469"/>
                </a:lnTo>
                <a:lnTo>
                  <a:pt x="207980" y="135219"/>
                </a:lnTo>
                <a:lnTo>
                  <a:pt x="202126" y="138093"/>
                </a:lnTo>
                <a:lnTo>
                  <a:pt x="237590" y="138093"/>
                </a:lnTo>
                <a:lnTo>
                  <a:pt x="247632" y="106225"/>
                </a:lnTo>
                <a:lnTo>
                  <a:pt x="247569" y="99074"/>
                </a:lnTo>
                <a:lnTo>
                  <a:pt x="246475" y="92903"/>
                </a:lnTo>
                <a:lnTo>
                  <a:pt x="241846" y="80423"/>
                </a:lnTo>
                <a:lnTo>
                  <a:pt x="239172" y="76040"/>
                </a:lnTo>
                <a:close/>
              </a:path>
              <a:path w="579754" h="159384">
                <a:moveTo>
                  <a:pt x="207700" y="56057"/>
                </a:moveTo>
                <a:lnTo>
                  <a:pt x="194097" y="56057"/>
                </a:lnTo>
                <a:lnTo>
                  <a:pt x="187822" y="57424"/>
                </a:lnTo>
                <a:lnTo>
                  <a:pt x="176603" y="62894"/>
                </a:lnTo>
                <a:lnTo>
                  <a:pt x="171415" y="67100"/>
                </a:lnTo>
                <a:lnTo>
                  <a:pt x="166647" y="72780"/>
                </a:lnTo>
                <a:lnTo>
                  <a:pt x="236446" y="72780"/>
                </a:lnTo>
                <a:lnTo>
                  <a:pt x="234274" y="70466"/>
                </a:lnTo>
                <a:lnTo>
                  <a:pt x="230067" y="65838"/>
                </a:lnTo>
                <a:lnTo>
                  <a:pt x="225123" y="62297"/>
                </a:lnTo>
                <a:lnTo>
                  <a:pt x="219444" y="59843"/>
                </a:lnTo>
                <a:lnTo>
                  <a:pt x="214069" y="57424"/>
                </a:lnTo>
                <a:lnTo>
                  <a:pt x="214346" y="57424"/>
                </a:lnTo>
                <a:lnTo>
                  <a:pt x="207700" y="56057"/>
                </a:lnTo>
                <a:close/>
              </a:path>
              <a:path w="579754" h="159384">
                <a:moveTo>
                  <a:pt x="237270" y="21139"/>
                </a:moveTo>
                <a:lnTo>
                  <a:pt x="200723" y="21139"/>
                </a:lnTo>
                <a:lnTo>
                  <a:pt x="204790" y="22436"/>
                </a:lnTo>
                <a:lnTo>
                  <a:pt x="208296" y="25031"/>
                </a:lnTo>
                <a:lnTo>
                  <a:pt x="211801" y="27555"/>
                </a:lnTo>
                <a:lnTo>
                  <a:pt x="214361" y="30920"/>
                </a:lnTo>
                <a:lnTo>
                  <a:pt x="215974" y="35127"/>
                </a:lnTo>
                <a:lnTo>
                  <a:pt x="217166" y="38423"/>
                </a:lnTo>
                <a:lnTo>
                  <a:pt x="219024" y="41017"/>
                </a:lnTo>
                <a:lnTo>
                  <a:pt x="221548" y="42910"/>
                </a:lnTo>
                <a:lnTo>
                  <a:pt x="224072" y="44733"/>
                </a:lnTo>
                <a:lnTo>
                  <a:pt x="226807" y="45645"/>
                </a:lnTo>
                <a:lnTo>
                  <a:pt x="233117" y="45645"/>
                </a:lnTo>
                <a:lnTo>
                  <a:pt x="235886" y="44488"/>
                </a:lnTo>
                <a:lnTo>
                  <a:pt x="238060" y="42174"/>
                </a:lnTo>
                <a:lnTo>
                  <a:pt x="240234" y="39790"/>
                </a:lnTo>
                <a:lnTo>
                  <a:pt x="241321" y="37161"/>
                </a:lnTo>
                <a:lnTo>
                  <a:pt x="241271" y="29378"/>
                </a:lnTo>
                <a:lnTo>
                  <a:pt x="239568" y="24540"/>
                </a:lnTo>
                <a:lnTo>
                  <a:pt x="237270" y="21139"/>
                </a:lnTo>
                <a:close/>
              </a:path>
              <a:path w="579754" h="159384">
                <a:moveTo>
                  <a:pt x="315660" y="87504"/>
                </a:moveTo>
                <a:lnTo>
                  <a:pt x="272048" y="87504"/>
                </a:lnTo>
                <a:lnTo>
                  <a:pt x="268156" y="88696"/>
                </a:lnTo>
                <a:lnTo>
                  <a:pt x="263037" y="93394"/>
                </a:lnTo>
                <a:lnTo>
                  <a:pt x="261776" y="96444"/>
                </a:lnTo>
                <a:lnTo>
                  <a:pt x="261776" y="103947"/>
                </a:lnTo>
                <a:lnTo>
                  <a:pt x="263072" y="106997"/>
                </a:lnTo>
                <a:lnTo>
                  <a:pt x="265667" y="109381"/>
                </a:lnTo>
                <a:lnTo>
                  <a:pt x="268332" y="111695"/>
                </a:lnTo>
                <a:lnTo>
                  <a:pt x="272188" y="112851"/>
                </a:lnTo>
                <a:lnTo>
                  <a:pt x="315730" y="112851"/>
                </a:lnTo>
                <a:lnTo>
                  <a:pt x="319621" y="111695"/>
                </a:lnTo>
                <a:lnTo>
                  <a:pt x="322146" y="109381"/>
                </a:lnTo>
                <a:lnTo>
                  <a:pt x="324670" y="106997"/>
                </a:lnTo>
                <a:lnTo>
                  <a:pt x="325932" y="103947"/>
                </a:lnTo>
                <a:lnTo>
                  <a:pt x="325932" y="96444"/>
                </a:lnTo>
                <a:lnTo>
                  <a:pt x="324635" y="93394"/>
                </a:lnTo>
                <a:lnTo>
                  <a:pt x="322040" y="91080"/>
                </a:lnTo>
                <a:lnTo>
                  <a:pt x="319516" y="88696"/>
                </a:lnTo>
                <a:lnTo>
                  <a:pt x="315660" y="87504"/>
                </a:lnTo>
                <a:close/>
              </a:path>
              <a:path w="579754" h="159384">
                <a:moveTo>
                  <a:pt x="410052" y="1051"/>
                </a:moveTo>
                <a:lnTo>
                  <a:pt x="401077" y="1051"/>
                </a:lnTo>
                <a:lnTo>
                  <a:pt x="394274" y="1379"/>
                </a:lnTo>
                <a:lnTo>
                  <a:pt x="357535" y="21875"/>
                </a:lnTo>
                <a:lnTo>
                  <a:pt x="342678" y="64576"/>
                </a:lnTo>
                <a:lnTo>
                  <a:pt x="341732" y="85611"/>
                </a:lnTo>
                <a:lnTo>
                  <a:pt x="341875" y="89608"/>
                </a:lnTo>
                <a:lnTo>
                  <a:pt x="341994" y="92903"/>
                </a:lnTo>
                <a:lnTo>
                  <a:pt x="352178" y="132637"/>
                </a:lnTo>
                <a:lnTo>
                  <a:pt x="382093" y="156657"/>
                </a:lnTo>
                <a:lnTo>
                  <a:pt x="390600" y="158392"/>
                </a:lnTo>
                <a:lnTo>
                  <a:pt x="391893" y="158392"/>
                </a:lnTo>
                <a:lnTo>
                  <a:pt x="398553" y="158813"/>
                </a:lnTo>
                <a:lnTo>
                  <a:pt x="436836" y="143931"/>
                </a:lnTo>
                <a:lnTo>
                  <a:pt x="441730" y="138093"/>
                </a:lnTo>
                <a:lnTo>
                  <a:pt x="391752" y="138093"/>
                </a:lnTo>
                <a:lnTo>
                  <a:pt x="385581" y="134938"/>
                </a:lnTo>
                <a:lnTo>
                  <a:pt x="375765" y="122317"/>
                </a:lnTo>
                <a:lnTo>
                  <a:pt x="373311" y="114429"/>
                </a:lnTo>
                <a:lnTo>
                  <a:pt x="373311" y="99074"/>
                </a:lnTo>
                <a:lnTo>
                  <a:pt x="390333" y="77267"/>
                </a:lnTo>
                <a:lnTo>
                  <a:pt x="390202" y="77267"/>
                </a:lnTo>
                <a:lnTo>
                  <a:pt x="394626" y="76040"/>
                </a:lnTo>
                <a:lnTo>
                  <a:pt x="443312" y="76040"/>
                </a:lnTo>
                <a:lnTo>
                  <a:pt x="442692" y="75024"/>
                </a:lnTo>
                <a:lnTo>
                  <a:pt x="440586" y="72780"/>
                </a:lnTo>
                <a:lnTo>
                  <a:pt x="370787" y="72780"/>
                </a:lnTo>
                <a:lnTo>
                  <a:pt x="371842" y="59843"/>
                </a:lnTo>
                <a:lnTo>
                  <a:pt x="382259" y="29518"/>
                </a:lnTo>
                <a:lnTo>
                  <a:pt x="382356" y="29378"/>
                </a:lnTo>
                <a:lnTo>
                  <a:pt x="385441" y="26503"/>
                </a:lnTo>
                <a:lnTo>
                  <a:pt x="392803" y="22226"/>
                </a:lnTo>
                <a:lnTo>
                  <a:pt x="396519" y="21139"/>
                </a:lnTo>
                <a:lnTo>
                  <a:pt x="441410" y="21139"/>
                </a:lnTo>
                <a:lnTo>
                  <a:pt x="440202" y="19351"/>
                </a:lnTo>
                <a:lnTo>
                  <a:pt x="436766" y="14163"/>
                </a:lnTo>
                <a:lnTo>
                  <a:pt x="431612" y="9815"/>
                </a:lnTo>
                <a:lnTo>
                  <a:pt x="417940" y="2804"/>
                </a:lnTo>
                <a:lnTo>
                  <a:pt x="410052" y="1051"/>
                </a:lnTo>
                <a:close/>
              </a:path>
              <a:path w="579754" h="159384">
                <a:moveTo>
                  <a:pt x="443312" y="76040"/>
                </a:moveTo>
                <a:lnTo>
                  <a:pt x="403532" y="76040"/>
                </a:lnTo>
                <a:lnTo>
                  <a:pt x="407703" y="77267"/>
                </a:lnTo>
                <a:lnTo>
                  <a:pt x="411489" y="79721"/>
                </a:lnTo>
                <a:lnTo>
                  <a:pt x="415276" y="82105"/>
                </a:lnTo>
                <a:lnTo>
                  <a:pt x="418256" y="85611"/>
                </a:lnTo>
                <a:lnTo>
                  <a:pt x="420430" y="90239"/>
                </a:lnTo>
                <a:lnTo>
                  <a:pt x="422603" y="94797"/>
                </a:lnTo>
                <a:lnTo>
                  <a:pt x="423689" y="100266"/>
                </a:lnTo>
                <a:lnTo>
                  <a:pt x="423689" y="116042"/>
                </a:lnTo>
                <a:lnTo>
                  <a:pt x="421376" y="123649"/>
                </a:lnTo>
                <a:lnTo>
                  <a:pt x="416748" y="129469"/>
                </a:lnTo>
                <a:lnTo>
                  <a:pt x="412121" y="135219"/>
                </a:lnTo>
                <a:lnTo>
                  <a:pt x="406266" y="138093"/>
                </a:lnTo>
                <a:lnTo>
                  <a:pt x="441730" y="138093"/>
                </a:lnTo>
                <a:lnTo>
                  <a:pt x="451771" y="106225"/>
                </a:lnTo>
                <a:lnTo>
                  <a:pt x="451709" y="99074"/>
                </a:lnTo>
                <a:lnTo>
                  <a:pt x="450614" y="92903"/>
                </a:lnTo>
                <a:lnTo>
                  <a:pt x="445987" y="80423"/>
                </a:lnTo>
                <a:lnTo>
                  <a:pt x="443312" y="76040"/>
                </a:lnTo>
                <a:close/>
              </a:path>
              <a:path w="579754" h="159384">
                <a:moveTo>
                  <a:pt x="411840" y="56057"/>
                </a:moveTo>
                <a:lnTo>
                  <a:pt x="398238" y="56057"/>
                </a:lnTo>
                <a:lnTo>
                  <a:pt x="391962" y="57424"/>
                </a:lnTo>
                <a:lnTo>
                  <a:pt x="380743" y="62894"/>
                </a:lnTo>
                <a:lnTo>
                  <a:pt x="375554" y="67100"/>
                </a:lnTo>
                <a:lnTo>
                  <a:pt x="370787" y="72780"/>
                </a:lnTo>
                <a:lnTo>
                  <a:pt x="440586" y="72780"/>
                </a:lnTo>
                <a:lnTo>
                  <a:pt x="438414" y="70466"/>
                </a:lnTo>
                <a:lnTo>
                  <a:pt x="434207" y="65838"/>
                </a:lnTo>
                <a:lnTo>
                  <a:pt x="429264" y="62297"/>
                </a:lnTo>
                <a:lnTo>
                  <a:pt x="423584" y="59843"/>
                </a:lnTo>
                <a:lnTo>
                  <a:pt x="418209" y="57424"/>
                </a:lnTo>
                <a:lnTo>
                  <a:pt x="418487" y="57424"/>
                </a:lnTo>
                <a:lnTo>
                  <a:pt x="411840" y="56057"/>
                </a:lnTo>
                <a:close/>
              </a:path>
              <a:path w="579754" h="159384">
                <a:moveTo>
                  <a:pt x="441410" y="21139"/>
                </a:moveTo>
                <a:lnTo>
                  <a:pt x="404863" y="21139"/>
                </a:lnTo>
                <a:lnTo>
                  <a:pt x="408930" y="22436"/>
                </a:lnTo>
                <a:lnTo>
                  <a:pt x="412436" y="25031"/>
                </a:lnTo>
                <a:lnTo>
                  <a:pt x="415942" y="27555"/>
                </a:lnTo>
                <a:lnTo>
                  <a:pt x="418501" y="30920"/>
                </a:lnTo>
                <a:lnTo>
                  <a:pt x="420113" y="35127"/>
                </a:lnTo>
                <a:lnTo>
                  <a:pt x="421306" y="38423"/>
                </a:lnTo>
                <a:lnTo>
                  <a:pt x="423163" y="41017"/>
                </a:lnTo>
                <a:lnTo>
                  <a:pt x="425688" y="42910"/>
                </a:lnTo>
                <a:lnTo>
                  <a:pt x="428213" y="44733"/>
                </a:lnTo>
                <a:lnTo>
                  <a:pt x="430946" y="45645"/>
                </a:lnTo>
                <a:lnTo>
                  <a:pt x="437257" y="45645"/>
                </a:lnTo>
                <a:lnTo>
                  <a:pt x="440027" y="44488"/>
                </a:lnTo>
                <a:lnTo>
                  <a:pt x="442201" y="42174"/>
                </a:lnTo>
                <a:lnTo>
                  <a:pt x="444374" y="39790"/>
                </a:lnTo>
                <a:lnTo>
                  <a:pt x="445461" y="37161"/>
                </a:lnTo>
                <a:lnTo>
                  <a:pt x="445412" y="29378"/>
                </a:lnTo>
                <a:lnTo>
                  <a:pt x="443707" y="24540"/>
                </a:lnTo>
                <a:lnTo>
                  <a:pt x="441410" y="21139"/>
                </a:lnTo>
                <a:close/>
              </a:path>
              <a:path w="579754" h="159384">
                <a:moveTo>
                  <a:pt x="532561" y="840"/>
                </a:moveTo>
                <a:lnTo>
                  <a:pt x="525338" y="840"/>
                </a:lnTo>
                <a:lnTo>
                  <a:pt x="517418" y="1340"/>
                </a:lnTo>
                <a:lnTo>
                  <a:pt x="482495" y="24785"/>
                </a:lnTo>
                <a:lnTo>
                  <a:pt x="472660" y="65681"/>
                </a:lnTo>
                <a:lnTo>
                  <a:pt x="472541" y="67258"/>
                </a:lnTo>
                <a:lnTo>
                  <a:pt x="472225" y="74607"/>
                </a:lnTo>
                <a:lnTo>
                  <a:pt x="472120" y="90554"/>
                </a:lnTo>
                <a:lnTo>
                  <a:pt x="472509" y="96602"/>
                </a:lnTo>
                <a:lnTo>
                  <a:pt x="472611" y="98197"/>
                </a:lnTo>
                <a:lnTo>
                  <a:pt x="473376" y="103714"/>
                </a:lnTo>
                <a:lnTo>
                  <a:pt x="474492" y="111274"/>
                </a:lnTo>
                <a:lnTo>
                  <a:pt x="474555" y="111695"/>
                </a:lnTo>
                <a:lnTo>
                  <a:pt x="474645" y="112291"/>
                </a:lnTo>
                <a:lnTo>
                  <a:pt x="476204" y="118496"/>
                </a:lnTo>
                <a:lnTo>
                  <a:pt x="476257" y="118706"/>
                </a:lnTo>
                <a:lnTo>
                  <a:pt x="478431" y="124526"/>
                </a:lnTo>
                <a:lnTo>
                  <a:pt x="504035" y="153515"/>
                </a:lnTo>
                <a:lnTo>
                  <a:pt x="526180" y="158603"/>
                </a:lnTo>
                <a:lnTo>
                  <a:pt x="532964" y="158182"/>
                </a:lnTo>
                <a:lnTo>
                  <a:pt x="566094" y="138580"/>
                </a:lnTo>
                <a:lnTo>
                  <a:pt x="566965" y="137252"/>
                </a:lnTo>
                <a:lnTo>
                  <a:pt x="519729" y="137252"/>
                </a:lnTo>
                <a:lnTo>
                  <a:pt x="514786" y="135114"/>
                </a:lnTo>
                <a:lnTo>
                  <a:pt x="501708" y="98197"/>
                </a:lnTo>
                <a:lnTo>
                  <a:pt x="501159" y="74607"/>
                </a:lnTo>
                <a:lnTo>
                  <a:pt x="501290" y="69276"/>
                </a:lnTo>
                <a:lnTo>
                  <a:pt x="501379" y="65681"/>
                </a:lnTo>
                <a:lnTo>
                  <a:pt x="510053" y="26854"/>
                </a:lnTo>
                <a:lnTo>
                  <a:pt x="516504" y="22191"/>
                </a:lnTo>
                <a:lnTo>
                  <a:pt x="566979" y="22191"/>
                </a:lnTo>
                <a:lnTo>
                  <a:pt x="564955" y="19211"/>
                </a:lnTo>
                <a:lnTo>
                  <a:pt x="560467" y="14723"/>
                </a:lnTo>
                <a:lnTo>
                  <a:pt x="556049" y="10166"/>
                </a:lnTo>
                <a:lnTo>
                  <a:pt x="550897" y="6730"/>
                </a:lnTo>
                <a:lnTo>
                  <a:pt x="545007" y="4416"/>
                </a:lnTo>
                <a:lnTo>
                  <a:pt x="539117" y="2032"/>
                </a:lnTo>
                <a:lnTo>
                  <a:pt x="532561" y="840"/>
                </a:lnTo>
                <a:close/>
              </a:path>
              <a:path w="579754" h="159384">
                <a:moveTo>
                  <a:pt x="566979" y="22191"/>
                </a:moveTo>
                <a:lnTo>
                  <a:pt x="532210" y="22191"/>
                </a:lnTo>
                <a:lnTo>
                  <a:pt x="537258" y="24294"/>
                </a:lnTo>
                <a:lnTo>
                  <a:pt x="540904" y="28501"/>
                </a:lnTo>
                <a:lnTo>
                  <a:pt x="550669" y="65681"/>
                </a:lnTo>
                <a:lnTo>
                  <a:pt x="550748" y="90554"/>
                </a:lnTo>
                <a:lnTo>
                  <a:pt x="550459" y="96602"/>
                </a:lnTo>
                <a:lnTo>
                  <a:pt x="537383" y="135114"/>
                </a:lnTo>
                <a:lnTo>
                  <a:pt x="537232" y="135114"/>
                </a:lnTo>
                <a:lnTo>
                  <a:pt x="532421" y="137252"/>
                </a:lnTo>
                <a:lnTo>
                  <a:pt x="566965" y="137252"/>
                </a:lnTo>
                <a:lnTo>
                  <a:pt x="569933" y="132729"/>
                </a:lnTo>
                <a:lnTo>
                  <a:pt x="578415" y="105279"/>
                </a:lnTo>
                <a:lnTo>
                  <a:pt x="578521" y="104530"/>
                </a:lnTo>
                <a:lnTo>
                  <a:pt x="578636" y="103714"/>
                </a:lnTo>
                <a:lnTo>
                  <a:pt x="579146" y="98197"/>
                </a:lnTo>
                <a:lnTo>
                  <a:pt x="579230" y="97286"/>
                </a:lnTo>
                <a:lnTo>
                  <a:pt x="579293" y="96602"/>
                </a:lnTo>
                <a:lnTo>
                  <a:pt x="579603" y="90554"/>
                </a:lnTo>
                <a:lnTo>
                  <a:pt x="579700" y="88122"/>
                </a:lnTo>
                <a:lnTo>
                  <a:pt x="579749" y="78459"/>
                </a:lnTo>
                <a:lnTo>
                  <a:pt x="579443" y="69276"/>
                </a:lnTo>
                <a:lnTo>
                  <a:pt x="579323" y="65681"/>
                </a:lnTo>
                <a:lnTo>
                  <a:pt x="577821" y="52402"/>
                </a:lnTo>
                <a:lnTo>
                  <a:pt x="575323" y="41024"/>
                </a:lnTo>
                <a:lnTo>
                  <a:pt x="571826" y="31446"/>
                </a:lnTo>
                <a:lnTo>
                  <a:pt x="568741" y="24785"/>
                </a:lnTo>
                <a:lnTo>
                  <a:pt x="566979" y="2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556730" y="7111312"/>
            <a:ext cx="2546414" cy="244389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828549" y="6549828"/>
            <a:ext cx="3987923" cy="235717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13674976" y="9935135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7ED8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193254" y="99216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B1B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321299" y="10016139"/>
            <a:ext cx="568960" cy="158115"/>
          </a:xfrm>
          <a:custGeom>
            <a:avLst/>
            <a:gdLst/>
            <a:ahLst/>
            <a:cxnLst/>
            <a:rect l="l" t="t" r="r" b="b"/>
            <a:pathLst>
              <a:path w="568959" h="158115">
                <a:moveTo>
                  <a:pt x="75830" y="45225"/>
                </a:moveTo>
                <a:lnTo>
                  <a:pt x="47223" y="45225"/>
                </a:lnTo>
                <a:lnTo>
                  <a:pt x="47223" y="146543"/>
                </a:lnTo>
                <a:lnTo>
                  <a:pt x="48520" y="150785"/>
                </a:lnTo>
                <a:lnTo>
                  <a:pt x="53814" y="156651"/>
                </a:lnTo>
                <a:lnTo>
                  <a:pt x="53986" y="156651"/>
                </a:lnTo>
                <a:lnTo>
                  <a:pt x="57144" y="157972"/>
                </a:lnTo>
                <a:lnTo>
                  <a:pt x="61422" y="157972"/>
                </a:lnTo>
                <a:lnTo>
                  <a:pt x="67725" y="156651"/>
                </a:lnTo>
                <a:lnTo>
                  <a:pt x="72228" y="152687"/>
                </a:lnTo>
                <a:lnTo>
                  <a:pt x="74930" y="146081"/>
                </a:lnTo>
                <a:lnTo>
                  <a:pt x="75830" y="136832"/>
                </a:lnTo>
                <a:lnTo>
                  <a:pt x="75830" y="45225"/>
                </a:lnTo>
                <a:close/>
              </a:path>
              <a:path w="568959" h="158115">
                <a:moveTo>
                  <a:pt x="67241" y="210"/>
                </a:moveTo>
                <a:lnTo>
                  <a:pt x="60230" y="210"/>
                </a:lnTo>
                <a:lnTo>
                  <a:pt x="57986" y="841"/>
                </a:lnTo>
                <a:lnTo>
                  <a:pt x="55602" y="3365"/>
                </a:lnTo>
                <a:lnTo>
                  <a:pt x="53043" y="6731"/>
                </a:lnTo>
                <a:lnTo>
                  <a:pt x="45190" y="17669"/>
                </a:lnTo>
                <a:lnTo>
                  <a:pt x="40667" y="22612"/>
                </a:lnTo>
                <a:lnTo>
                  <a:pt x="35549" y="27029"/>
                </a:lnTo>
                <a:lnTo>
                  <a:pt x="30500" y="31447"/>
                </a:lnTo>
                <a:lnTo>
                  <a:pt x="23734" y="35654"/>
                </a:lnTo>
                <a:lnTo>
                  <a:pt x="9570" y="42315"/>
                </a:lnTo>
                <a:lnTo>
                  <a:pt x="5609" y="44488"/>
                </a:lnTo>
                <a:lnTo>
                  <a:pt x="1121" y="47854"/>
                </a:lnTo>
                <a:lnTo>
                  <a:pt x="0" y="50483"/>
                </a:lnTo>
                <a:lnTo>
                  <a:pt x="0" y="57144"/>
                </a:lnTo>
                <a:lnTo>
                  <a:pt x="1121" y="59879"/>
                </a:lnTo>
                <a:lnTo>
                  <a:pt x="3365" y="62263"/>
                </a:lnTo>
                <a:lnTo>
                  <a:pt x="5679" y="64577"/>
                </a:lnTo>
                <a:lnTo>
                  <a:pt x="8308" y="65734"/>
                </a:lnTo>
                <a:lnTo>
                  <a:pt x="11253" y="65734"/>
                </a:lnTo>
                <a:lnTo>
                  <a:pt x="16415" y="64577"/>
                </a:lnTo>
                <a:lnTo>
                  <a:pt x="16715" y="64577"/>
                </a:lnTo>
                <a:lnTo>
                  <a:pt x="24873" y="60606"/>
                </a:lnTo>
                <a:lnTo>
                  <a:pt x="34957" y="54197"/>
                </a:lnTo>
                <a:lnTo>
                  <a:pt x="47223" y="45225"/>
                </a:lnTo>
                <a:lnTo>
                  <a:pt x="75830" y="45225"/>
                </a:lnTo>
                <a:lnTo>
                  <a:pt x="75830" y="11358"/>
                </a:lnTo>
                <a:lnTo>
                  <a:pt x="74709" y="7397"/>
                </a:lnTo>
                <a:lnTo>
                  <a:pt x="70221" y="1647"/>
                </a:lnTo>
                <a:lnTo>
                  <a:pt x="67241" y="210"/>
                </a:lnTo>
                <a:close/>
              </a:path>
              <a:path w="568959" h="158115">
                <a:moveTo>
                  <a:pt x="187927" y="0"/>
                </a:moveTo>
                <a:lnTo>
                  <a:pt x="179583" y="0"/>
                </a:lnTo>
                <a:lnTo>
                  <a:pt x="172398" y="348"/>
                </a:lnTo>
                <a:lnTo>
                  <a:pt x="132991" y="26679"/>
                </a:lnTo>
                <a:lnTo>
                  <a:pt x="131098" y="33270"/>
                </a:lnTo>
                <a:lnTo>
                  <a:pt x="131098" y="40281"/>
                </a:lnTo>
                <a:lnTo>
                  <a:pt x="132445" y="50437"/>
                </a:lnTo>
                <a:lnTo>
                  <a:pt x="136378" y="58897"/>
                </a:lnTo>
                <a:lnTo>
                  <a:pt x="136488" y="59134"/>
                </a:lnTo>
                <a:lnTo>
                  <a:pt x="143226" y="66371"/>
                </a:lnTo>
                <a:lnTo>
                  <a:pt x="152658" y="72149"/>
                </a:lnTo>
                <a:lnTo>
                  <a:pt x="140971" y="78519"/>
                </a:lnTo>
                <a:lnTo>
                  <a:pt x="132623" y="87111"/>
                </a:lnTo>
                <a:lnTo>
                  <a:pt x="127614" y="97924"/>
                </a:lnTo>
                <a:lnTo>
                  <a:pt x="126079" y="109907"/>
                </a:lnTo>
                <a:lnTo>
                  <a:pt x="126110" y="120425"/>
                </a:lnTo>
                <a:lnTo>
                  <a:pt x="150976" y="151661"/>
                </a:lnTo>
                <a:lnTo>
                  <a:pt x="180845" y="157762"/>
                </a:lnTo>
                <a:lnTo>
                  <a:pt x="188983" y="157380"/>
                </a:lnTo>
                <a:lnTo>
                  <a:pt x="224594" y="142020"/>
                </a:lnTo>
                <a:lnTo>
                  <a:pt x="227212" y="137673"/>
                </a:lnTo>
                <a:lnTo>
                  <a:pt x="175797" y="137673"/>
                </a:lnTo>
                <a:lnTo>
                  <a:pt x="171415" y="136551"/>
                </a:lnTo>
                <a:lnTo>
                  <a:pt x="154762" y="115587"/>
                </a:lnTo>
                <a:lnTo>
                  <a:pt x="154762" y="101563"/>
                </a:lnTo>
                <a:lnTo>
                  <a:pt x="157181" y="94902"/>
                </a:lnTo>
                <a:lnTo>
                  <a:pt x="166857" y="85366"/>
                </a:lnTo>
                <a:lnTo>
                  <a:pt x="172852" y="82982"/>
                </a:lnTo>
                <a:lnTo>
                  <a:pt x="225220" y="82982"/>
                </a:lnTo>
                <a:lnTo>
                  <a:pt x="223441" y="81300"/>
                </a:lnTo>
                <a:lnTo>
                  <a:pt x="219515" y="77513"/>
                </a:lnTo>
                <a:lnTo>
                  <a:pt x="214572" y="74463"/>
                </a:lnTo>
                <a:lnTo>
                  <a:pt x="208612" y="72149"/>
                </a:lnTo>
                <a:lnTo>
                  <a:pt x="215623" y="68714"/>
                </a:lnTo>
                <a:lnTo>
                  <a:pt x="220881" y="64296"/>
                </a:lnTo>
                <a:lnTo>
                  <a:pt x="221792" y="62894"/>
                </a:lnTo>
                <a:lnTo>
                  <a:pt x="173904" y="62894"/>
                </a:lnTo>
                <a:lnTo>
                  <a:pt x="168575" y="60931"/>
                </a:lnTo>
                <a:lnTo>
                  <a:pt x="164438" y="57004"/>
                </a:lnTo>
                <a:lnTo>
                  <a:pt x="160301" y="53008"/>
                </a:lnTo>
                <a:lnTo>
                  <a:pt x="158233" y="48029"/>
                </a:lnTo>
                <a:lnTo>
                  <a:pt x="158233" y="35619"/>
                </a:lnTo>
                <a:lnTo>
                  <a:pt x="160231" y="30360"/>
                </a:lnTo>
                <a:lnTo>
                  <a:pt x="168294" y="22156"/>
                </a:lnTo>
                <a:lnTo>
                  <a:pt x="173623" y="20088"/>
                </a:lnTo>
                <a:lnTo>
                  <a:pt x="224440" y="20088"/>
                </a:lnTo>
                <a:lnTo>
                  <a:pt x="221548" y="16091"/>
                </a:lnTo>
                <a:lnTo>
                  <a:pt x="217341" y="12305"/>
                </a:lnTo>
                <a:lnTo>
                  <a:pt x="213134" y="8449"/>
                </a:lnTo>
                <a:lnTo>
                  <a:pt x="207875" y="5434"/>
                </a:lnTo>
                <a:lnTo>
                  <a:pt x="195254" y="1086"/>
                </a:lnTo>
                <a:lnTo>
                  <a:pt x="187927" y="0"/>
                </a:lnTo>
                <a:close/>
              </a:path>
              <a:path w="568959" h="158115">
                <a:moveTo>
                  <a:pt x="225220" y="82982"/>
                </a:moveTo>
                <a:lnTo>
                  <a:pt x="185052" y="82982"/>
                </a:lnTo>
                <a:lnTo>
                  <a:pt x="189610" y="84069"/>
                </a:lnTo>
                <a:lnTo>
                  <a:pt x="197744" y="88416"/>
                </a:lnTo>
                <a:lnTo>
                  <a:pt x="200899" y="91537"/>
                </a:lnTo>
                <a:lnTo>
                  <a:pt x="205387" y="99670"/>
                </a:lnTo>
                <a:lnTo>
                  <a:pt x="206508" y="104438"/>
                </a:lnTo>
                <a:lnTo>
                  <a:pt x="206459" y="115587"/>
                </a:lnTo>
                <a:lnTo>
                  <a:pt x="205533" y="119583"/>
                </a:lnTo>
                <a:lnTo>
                  <a:pt x="205484" y="119794"/>
                </a:lnTo>
                <a:lnTo>
                  <a:pt x="205387" y="120214"/>
                </a:lnTo>
                <a:lnTo>
                  <a:pt x="185543" y="137673"/>
                </a:lnTo>
                <a:lnTo>
                  <a:pt x="227212" y="137673"/>
                </a:lnTo>
                <a:lnTo>
                  <a:pt x="233084" y="127787"/>
                </a:lnTo>
                <a:lnTo>
                  <a:pt x="233188" y="127612"/>
                </a:lnTo>
                <a:lnTo>
                  <a:pt x="235102" y="120425"/>
                </a:lnTo>
                <a:lnTo>
                  <a:pt x="235158" y="120214"/>
                </a:lnTo>
                <a:lnTo>
                  <a:pt x="235274" y="104438"/>
                </a:lnTo>
                <a:lnTo>
                  <a:pt x="234387" y="99670"/>
                </a:lnTo>
                <a:lnTo>
                  <a:pt x="234309" y="99249"/>
                </a:lnTo>
                <a:lnTo>
                  <a:pt x="232276" y="94341"/>
                </a:lnTo>
                <a:lnTo>
                  <a:pt x="230312" y="89363"/>
                </a:lnTo>
                <a:lnTo>
                  <a:pt x="227368" y="85016"/>
                </a:lnTo>
                <a:lnTo>
                  <a:pt x="225220" y="82982"/>
                </a:lnTo>
                <a:close/>
              </a:path>
              <a:path w="568959" h="158115">
                <a:moveTo>
                  <a:pt x="224440" y="20088"/>
                </a:moveTo>
                <a:lnTo>
                  <a:pt x="184561" y="20088"/>
                </a:lnTo>
                <a:lnTo>
                  <a:pt x="188417" y="21034"/>
                </a:lnTo>
                <a:lnTo>
                  <a:pt x="195149" y="24821"/>
                </a:lnTo>
                <a:lnTo>
                  <a:pt x="197744" y="27415"/>
                </a:lnTo>
                <a:lnTo>
                  <a:pt x="199567" y="30711"/>
                </a:lnTo>
                <a:lnTo>
                  <a:pt x="201460" y="34006"/>
                </a:lnTo>
                <a:lnTo>
                  <a:pt x="202407" y="37722"/>
                </a:lnTo>
                <a:lnTo>
                  <a:pt x="202407" y="44944"/>
                </a:lnTo>
                <a:lnTo>
                  <a:pt x="189364" y="61316"/>
                </a:lnTo>
                <a:lnTo>
                  <a:pt x="186700" y="62368"/>
                </a:lnTo>
                <a:lnTo>
                  <a:pt x="183720" y="62894"/>
                </a:lnTo>
                <a:lnTo>
                  <a:pt x="221792" y="62894"/>
                </a:lnTo>
                <a:lnTo>
                  <a:pt x="224388" y="58897"/>
                </a:lnTo>
                <a:lnTo>
                  <a:pt x="227964" y="53498"/>
                </a:lnTo>
                <a:lnTo>
                  <a:pt x="229557" y="48029"/>
                </a:lnTo>
                <a:lnTo>
                  <a:pt x="229629" y="47784"/>
                </a:lnTo>
                <a:lnTo>
                  <a:pt x="229751" y="35093"/>
                </a:lnTo>
                <a:lnTo>
                  <a:pt x="228875" y="30711"/>
                </a:lnTo>
                <a:lnTo>
                  <a:pt x="228805" y="30360"/>
                </a:lnTo>
                <a:lnTo>
                  <a:pt x="228735" y="30009"/>
                </a:lnTo>
                <a:lnTo>
                  <a:pt x="226701" y="25241"/>
                </a:lnTo>
                <a:lnTo>
                  <a:pt x="224669" y="20403"/>
                </a:lnTo>
                <a:lnTo>
                  <a:pt x="224440" y="20088"/>
                </a:lnTo>
                <a:close/>
              </a:path>
              <a:path w="568959" h="158115">
                <a:moveTo>
                  <a:pt x="304722" y="86663"/>
                </a:moveTo>
                <a:lnTo>
                  <a:pt x="261109" y="86663"/>
                </a:lnTo>
                <a:lnTo>
                  <a:pt x="257217" y="87855"/>
                </a:lnTo>
                <a:lnTo>
                  <a:pt x="252099" y="92553"/>
                </a:lnTo>
                <a:lnTo>
                  <a:pt x="250838" y="95603"/>
                </a:lnTo>
                <a:lnTo>
                  <a:pt x="250838" y="103106"/>
                </a:lnTo>
                <a:lnTo>
                  <a:pt x="252134" y="106156"/>
                </a:lnTo>
                <a:lnTo>
                  <a:pt x="254728" y="108540"/>
                </a:lnTo>
                <a:lnTo>
                  <a:pt x="257393" y="110854"/>
                </a:lnTo>
                <a:lnTo>
                  <a:pt x="261250" y="112011"/>
                </a:lnTo>
                <a:lnTo>
                  <a:pt x="304792" y="112011"/>
                </a:lnTo>
                <a:lnTo>
                  <a:pt x="308683" y="110854"/>
                </a:lnTo>
                <a:lnTo>
                  <a:pt x="311207" y="108540"/>
                </a:lnTo>
                <a:lnTo>
                  <a:pt x="313732" y="106156"/>
                </a:lnTo>
                <a:lnTo>
                  <a:pt x="314994" y="103106"/>
                </a:lnTo>
                <a:lnTo>
                  <a:pt x="314994" y="95603"/>
                </a:lnTo>
                <a:lnTo>
                  <a:pt x="313696" y="92553"/>
                </a:lnTo>
                <a:lnTo>
                  <a:pt x="311102" y="90239"/>
                </a:lnTo>
                <a:lnTo>
                  <a:pt x="308578" y="87855"/>
                </a:lnTo>
                <a:lnTo>
                  <a:pt x="304722" y="86663"/>
                </a:lnTo>
                <a:close/>
              </a:path>
              <a:path w="568959" h="158115">
                <a:moveTo>
                  <a:pt x="347087" y="102545"/>
                </a:moveTo>
                <a:lnTo>
                  <a:pt x="341197" y="102545"/>
                </a:lnTo>
                <a:lnTo>
                  <a:pt x="337902" y="103807"/>
                </a:lnTo>
                <a:lnTo>
                  <a:pt x="332643" y="108785"/>
                </a:lnTo>
                <a:lnTo>
                  <a:pt x="331346" y="112046"/>
                </a:lnTo>
                <a:lnTo>
                  <a:pt x="331346" y="119268"/>
                </a:lnTo>
                <a:lnTo>
                  <a:pt x="354240" y="150434"/>
                </a:lnTo>
                <a:lnTo>
                  <a:pt x="375099" y="157972"/>
                </a:lnTo>
                <a:lnTo>
                  <a:pt x="391786" y="157972"/>
                </a:lnTo>
                <a:lnTo>
                  <a:pt x="428878" y="138444"/>
                </a:lnTo>
                <a:lnTo>
                  <a:pt x="429717" y="137252"/>
                </a:lnTo>
                <a:lnTo>
                  <a:pt x="376151" y="137252"/>
                </a:lnTo>
                <a:lnTo>
                  <a:pt x="370261" y="134904"/>
                </a:lnTo>
                <a:lnTo>
                  <a:pt x="353819" y="106822"/>
                </a:lnTo>
                <a:lnTo>
                  <a:pt x="352626" y="105455"/>
                </a:lnTo>
                <a:lnTo>
                  <a:pt x="350803" y="104333"/>
                </a:lnTo>
                <a:lnTo>
                  <a:pt x="348980" y="103141"/>
                </a:lnTo>
                <a:lnTo>
                  <a:pt x="347087" y="102545"/>
                </a:lnTo>
                <a:close/>
              </a:path>
              <a:path w="568959" h="158115">
                <a:moveTo>
                  <a:pt x="427084" y="20509"/>
                </a:moveTo>
                <a:lnTo>
                  <a:pt x="389192" y="20509"/>
                </a:lnTo>
                <a:lnTo>
                  <a:pt x="394206" y="22472"/>
                </a:lnTo>
                <a:lnTo>
                  <a:pt x="397922" y="26398"/>
                </a:lnTo>
                <a:lnTo>
                  <a:pt x="401638" y="30255"/>
                </a:lnTo>
                <a:lnTo>
                  <a:pt x="403383" y="34602"/>
                </a:lnTo>
                <a:lnTo>
                  <a:pt x="403374" y="47644"/>
                </a:lnTo>
                <a:lnTo>
                  <a:pt x="401147" y="52797"/>
                </a:lnTo>
                <a:lnTo>
                  <a:pt x="396450" y="56584"/>
                </a:lnTo>
                <a:lnTo>
                  <a:pt x="391822" y="60370"/>
                </a:lnTo>
                <a:lnTo>
                  <a:pt x="386283" y="62263"/>
                </a:lnTo>
                <a:lnTo>
                  <a:pt x="370542" y="62263"/>
                </a:lnTo>
                <a:lnTo>
                  <a:pt x="366790" y="63315"/>
                </a:lnTo>
                <a:lnTo>
                  <a:pt x="364265" y="65418"/>
                </a:lnTo>
                <a:lnTo>
                  <a:pt x="361742" y="67452"/>
                </a:lnTo>
                <a:lnTo>
                  <a:pt x="360479" y="70151"/>
                </a:lnTo>
                <a:lnTo>
                  <a:pt x="360479" y="76952"/>
                </a:lnTo>
                <a:lnTo>
                  <a:pt x="361532" y="79652"/>
                </a:lnTo>
                <a:lnTo>
                  <a:pt x="363635" y="81615"/>
                </a:lnTo>
                <a:lnTo>
                  <a:pt x="365856" y="83613"/>
                </a:lnTo>
                <a:lnTo>
                  <a:pt x="392768" y="83613"/>
                </a:lnTo>
                <a:lnTo>
                  <a:pt x="399009" y="85962"/>
                </a:lnTo>
                <a:lnTo>
                  <a:pt x="403496" y="90660"/>
                </a:lnTo>
                <a:lnTo>
                  <a:pt x="407984" y="95288"/>
                </a:lnTo>
                <a:lnTo>
                  <a:pt x="410227" y="101703"/>
                </a:lnTo>
                <a:lnTo>
                  <a:pt x="410227" y="115446"/>
                </a:lnTo>
                <a:lnTo>
                  <a:pt x="408896" y="120319"/>
                </a:lnTo>
                <a:lnTo>
                  <a:pt x="406231" y="124526"/>
                </a:lnTo>
                <a:lnTo>
                  <a:pt x="403636" y="128733"/>
                </a:lnTo>
                <a:lnTo>
                  <a:pt x="400306" y="131924"/>
                </a:lnTo>
                <a:lnTo>
                  <a:pt x="392243" y="136201"/>
                </a:lnTo>
                <a:lnTo>
                  <a:pt x="388070" y="137252"/>
                </a:lnTo>
                <a:lnTo>
                  <a:pt x="429717" y="137252"/>
                </a:lnTo>
                <a:lnTo>
                  <a:pt x="432630" y="133116"/>
                </a:lnTo>
                <a:lnTo>
                  <a:pt x="435153" y="127156"/>
                </a:lnTo>
                <a:lnTo>
                  <a:pt x="437748" y="121196"/>
                </a:lnTo>
                <a:lnTo>
                  <a:pt x="438957" y="115446"/>
                </a:lnTo>
                <a:lnTo>
                  <a:pt x="438898" y="102545"/>
                </a:lnTo>
                <a:lnTo>
                  <a:pt x="438099" y="98373"/>
                </a:lnTo>
                <a:lnTo>
                  <a:pt x="436206" y="93815"/>
                </a:lnTo>
                <a:lnTo>
                  <a:pt x="434313" y="89188"/>
                </a:lnTo>
                <a:lnTo>
                  <a:pt x="431473" y="84981"/>
                </a:lnTo>
                <a:lnTo>
                  <a:pt x="427687" y="81194"/>
                </a:lnTo>
                <a:lnTo>
                  <a:pt x="423970" y="77408"/>
                </a:lnTo>
                <a:lnTo>
                  <a:pt x="419377" y="74043"/>
                </a:lnTo>
                <a:lnTo>
                  <a:pt x="413908" y="71098"/>
                </a:lnTo>
                <a:lnTo>
                  <a:pt x="419587" y="66330"/>
                </a:lnTo>
                <a:lnTo>
                  <a:pt x="423935" y="61457"/>
                </a:lnTo>
                <a:lnTo>
                  <a:pt x="430035" y="51430"/>
                </a:lnTo>
                <a:lnTo>
                  <a:pt x="431578" y="45400"/>
                </a:lnTo>
                <a:lnTo>
                  <a:pt x="431578" y="33059"/>
                </a:lnTo>
                <a:lnTo>
                  <a:pt x="430526" y="28081"/>
                </a:lnTo>
                <a:lnTo>
                  <a:pt x="427084" y="20509"/>
                </a:lnTo>
                <a:close/>
              </a:path>
              <a:path w="568959" h="158115">
                <a:moveTo>
                  <a:pt x="383373" y="83613"/>
                </a:moveTo>
                <a:lnTo>
                  <a:pt x="366070" y="83613"/>
                </a:lnTo>
                <a:lnTo>
                  <a:pt x="368719" y="84455"/>
                </a:lnTo>
                <a:lnTo>
                  <a:pt x="373416" y="84455"/>
                </a:lnTo>
                <a:lnTo>
                  <a:pt x="375309" y="84315"/>
                </a:lnTo>
                <a:lnTo>
                  <a:pt x="381199" y="83754"/>
                </a:lnTo>
                <a:lnTo>
                  <a:pt x="383373" y="83613"/>
                </a:lnTo>
                <a:close/>
              </a:path>
              <a:path w="568959" h="158115">
                <a:moveTo>
                  <a:pt x="392628" y="420"/>
                </a:moveTo>
                <a:lnTo>
                  <a:pt x="378044" y="420"/>
                </a:lnTo>
                <a:lnTo>
                  <a:pt x="370997" y="1542"/>
                </a:lnTo>
                <a:lnTo>
                  <a:pt x="364686" y="3786"/>
                </a:lnTo>
                <a:lnTo>
                  <a:pt x="358376" y="5959"/>
                </a:lnTo>
                <a:lnTo>
                  <a:pt x="335868" y="39335"/>
                </a:lnTo>
                <a:lnTo>
                  <a:pt x="337025" y="42385"/>
                </a:lnTo>
                <a:lnTo>
                  <a:pt x="339451" y="44804"/>
                </a:lnTo>
                <a:lnTo>
                  <a:pt x="341724" y="46942"/>
                </a:lnTo>
                <a:lnTo>
                  <a:pt x="344317" y="48064"/>
                </a:lnTo>
                <a:lnTo>
                  <a:pt x="349507" y="48064"/>
                </a:lnTo>
                <a:lnTo>
                  <a:pt x="358411" y="40597"/>
                </a:lnTo>
                <a:lnTo>
                  <a:pt x="360984" y="34883"/>
                </a:lnTo>
                <a:lnTo>
                  <a:pt x="378604" y="20509"/>
                </a:lnTo>
                <a:lnTo>
                  <a:pt x="427084" y="20509"/>
                </a:lnTo>
                <a:lnTo>
                  <a:pt x="426319" y="18826"/>
                </a:lnTo>
                <a:lnTo>
                  <a:pt x="423199" y="14759"/>
                </a:lnTo>
                <a:lnTo>
                  <a:pt x="414925" y="7747"/>
                </a:lnTo>
                <a:lnTo>
                  <a:pt x="410052" y="5083"/>
                </a:lnTo>
                <a:lnTo>
                  <a:pt x="404442" y="3260"/>
                </a:lnTo>
                <a:lnTo>
                  <a:pt x="398833" y="1367"/>
                </a:lnTo>
                <a:lnTo>
                  <a:pt x="392628" y="420"/>
                </a:lnTo>
                <a:close/>
              </a:path>
              <a:path w="568959" h="158115">
                <a:moveTo>
                  <a:pt x="521623" y="0"/>
                </a:moveTo>
                <a:lnTo>
                  <a:pt x="514400" y="0"/>
                </a:lnTo>
                <a:lnTo>
                  <a:pt x="506479" y="499"/>
                </a:lnTo>
                <a:lnTo>
                  <a:pt x="471557" y="23944"/>
                </a:lnTo>
                <a:lnTo>
                  <a:pt x="461722" y="64840"/>
                </a:lnTo>
                <a:lnTo>
                  <a:pt x="461603" y="66417"/>
                </a:lnTo>
                <a:lnTo>
                  <a:pt x="461287" y="73766"/>
                </a:lnTo>
                <a:lnTo>
                  <a:pt x="461182" y="89714"/>
                </a:lnTo>
                <a:lnTo>
                  <a:pt x="461570" y="95761"/>
                </a:lnTo>
                <a:lnTo>
                  <a:pt x="465266" y="117655"/>
                </a:lnTo>
                <a:lnTo>
                  <a:pt x="465319" y="117865"/>
                </a:lnTo>
                <a:lnTo>
                  <a:pt x="493096" y="152674"/>
                </a:lnTo>
                <a:lnTo>
                  <a:pt x="515242" y="157762"/>
                </a:lnTo>
                <a:lnTo>
                  <a:pt x="522026" y="157341"/>
                </a:lnTo>
                <a:lnTo>
                  <a:pt x="555156" y="137739"/>
                </a:lnTo>
                <a:lnTo>
                  <a:pt x="556027" y="136411"/>
                </a:lnTo>
                <a:lnTo>
                  <a:pt x="508791" y="136411"/>
                </a:lnTo>
                <a:lnTo>
                  <a:pt x="503848" y="134273"/>
                </a:lnTo>
                <a:lnTo>
                  <a:pt x="500202" y="129995"/>
                </a:lnTo>
                <a:lnTo>
                  <a:pt x="496556" y="125648"/>
                </a:lnTo>
                <a:lnTo>
                  <a:pt x="493962" y="119268"/>
                </a:lnTo>
                <a:lnTo>
                  <a:pt x="492528" y="111450"/>
                </a:lnTo>
                <a:lnTo>
                  <a:pt x="492419" y="110854"/>
                </a:lnTo>
                <a:lnTo>
                  <a:pt x="490221" y="73766"/>
                </a:lnTo>
                <a:lnTo>
                  <a:pt x="490352" y="68435"/>
                </a:lnTo>
                <a:lnTo>
                  <a:pt x="490441" y="64840"/>
                </a:lnTo>
                <a:lnTo>
                  <a:pt x="499115" y="26013"/>
                </a:lnTo>
                <a:lnTo>
                  <a:pt x="505566" y="21350"/>
                </a:lnTo>
                <a:lnTo>
                  <a:pt x="556041" y="21350"/>
                </a:lnTo>
                <a:lnTo>
                  <a:pt x="554017" y="18370"/>
                </a:lnTo>
                <a:lnTo>
                  <a:pt x="549529" y="13883"/>
                </a:lnTo>
                <a:lnTo>
                  <a:pt x="545111" y="9325"/>
                </a:lnTo>
                <a:lnTo>
                  <a:pt x="539959" y="5889"/>
                </a:lnTo>
                <a:lnTo>
                  <a:pt x="534069" y="3575"/>
                </a:lnTo>
                <a:lnTo>
                  <a:pt x="528179" y="1192"/>
                </a:lnTo>
                <a:lnTo>
                  <a:pt x="521623" y="0"/>
                </a:lnTo>
                <a:close/>
              </a:path>
              <a:path w="568959" h="158115">
                <a:moveTo>
                  <a:pt x="556041" y="21350"/>
                </a:moveTo>
                <a:lnTo>
                  <a:pt x="521272" y="21350"/>
                </a:lnTo>
                <a:lnTo>
                  <a:pt x="526320" y="23453"/>
                </a:lnTo>
                <a:lnTo>
                  <a:pt x="529966" y="27660"/>
                </a:lnTo>
                <a:lnTo>
                  <a:pt x="539731" y="64840"/>
                </a:lnTo>
                <a:lnTo>
                  <a:pt x="539809" y="89714"/>
                </a:lnTo>
                <a:lnTo>
                  <a:pt x="539521" y="95761"/>
                </a:lnTo>
                <a:lnTo>
                  <a:pt x="526445" y="134273"/>
                </a:lnTo>
                <a:lnTo>
                  <a:pt x="526294" y="134273"/>
                </a:lnTo>
                <a:lnTo>
                  <a:pt x="521483" y="136411"/>
                </a:lnTo>
                <a:lnTo>
                  <a:pt x="556027" y="136411"/>
                </a:lnTo>
                <a:lnTo>
                  <a:pt x="558995" y="131889"/>
                </a:lnTo>
                <a:lnTo>
                  <a:pt x="567477" y="104438"/>
                </a:lnTo>
                <a:lnTo>
                  <a:pt x="567583" y="103689"/>
                </a:lnTo>
                <a:lnTo>
                  <a:pt x="567698" y="102874"/>
                </a:lnTo>
                <a:lnTo>
                  <a:pt x="568208" y="97356"/>
                </a:lnTo>
                <a:lnTo>
                  <a:pt x="568292" y="96445"/>
                </a:lnTo>
                <a:lnTo>
                  <a:pt x="568355" y="95761"/>
                </a:lnTo>
                <a:lnTo>
                  <a:pt x="568664" y="89714"/>
                </a:lnTo>
                <a:lnTo>
                  <a:pt x="568762" y="87281"/>
                </a:lnTo>
                <a:lnTo>
                  <a:pt x="568811" y="77618"/>
                </a:lnTo>
                <a:lnTo>
                  <a:pt x="568505" y="68435"/>
                </a:lnTo>
                <a:lnTo>
                  <a:pt x="568385" y="64840"/>
                </a:lnTo>
                <a:lnTo>
                  <a:pt x="566883" y="51561"/>
                </a:lnTo>
                <a:lnTo>
                  <a:pt x="564385" y="40183"/>
                </a:lnTo>
                <a:lnTo>
                  <a:pt x="560888" y="30605"/>
                </a:lnTo>
                <a:lnTo>
                  <a:pt x="557803" y="23944"/>
                </a:lnTo>
                <a:lnTo>
                  <a:pt x="556041" y="21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836527" y="10001829"/>
            <a:ext cx="574040" cy="159385"/>
          </a:xfrm>
          <a:custGeom>
            <a:avLst/>
            <a:gdLst/>
            <a:ahLst/>
            <a:cxnLst/>
            <a:rect l="l" t="t" r="r" b="b"/>
            <a:pathLst>
              <a:path w="574040" h="159384">
                <a:moveTo>
                  <a:pt x="15741" y="103386"/>
                </a:moveTo>
                <a:lnTo>
                  <a:pt x="9851" y="103386"/>
                </a:lnTo>
                <a:lnTo>
                  <a:pt x="6555" y="104648"/>
                </a:lnTo>
                <a:lnTo>
                  <a:pt x="1297" y="109626"/>
                </a:lnTo>
                <a:lnTo>
                  <a:pt x="0" y="112887"/>
                </a:lnTo>
                <a:lnTo>
                  <a:pt x="0" y="120109"/>
                </a:lnTo>
                <a:lnTo>
                  <a:pt x="22893" y="151275"/>
                </a:lnTo>
                <a:lnTo>
                  <a:pt x="43752" y="158813"/>
                </a:lnTo>
                <a:lnTo>
                  <a:pt x="60440" y="158813"/>
                </a:lnTo>
                <a:lnTo>
                  <a:pt x="97531" y="139285"/>
                </a:lnTo>
                <a:lnTo>
                  <a:pt x="98370" y="138093"/>
                </a:lnTo>
                <a:lnTo>
                  <a:pt x="44804" y="138093"/>
                </a:lnTo>
                <a:lnTo>
                  <a:pt x="38914" y="135744"/>
                </a:lnTo>
                <a:lnTo>
                  <a:pt x="22472" y="107663"/>
                </a:lnTo>
                <a:lnTo>
                  <a:pt x="21280" y="106296"/>
                </a:lnTo>
                <a:lnTo>
                  <a:pt x="19457" y="105174"/>
                </a:lnTo>
                <a:lnTo>
                  <a:pt x="17634" y="103982"/>
                </a:lnTo>
                <a:lnTo>
                  <a:pt x="15741" y="103386"/>
                </a:lnTo>
                <a:close/>
              </a:path>
              <a:path w="574040" h="159384">
                <a:moveTo>
                  <a:pt x="95737" y="21350"/>
                </a:moveTo>
                <a:lnTo>
                  <a:pt x="57846" y="21350"/>
                </a:lnTo>
                <a:lnTo>
                  <a:pt x="62859" y="23313"/>
                </a:lnTo>
                <a:lnTo>
                  <a:pt x="66575" y="27239"/>
                </a:lnTo>
                <a:lnTo>
                  <a:pt x="70291" y="31096"/>
                </a:lnTo>
                <a:lnTo>
                  <a:pt x="72037" y="35443"/>
                </a:lnTo>
                <a:lnTo>
                  <a:pt x="72028" y="48485"/>
                </a:lnTo>
                <a:lnTo>
                  <a:pt x="69800" y="53638"/>
                </a:lnTo>
                <a:lnTo>
                  <a:pt x="65103" y="57424"/>
                </a:lnTo>
                <a:lnTo>
                  <a:pt x="60475" y="61211"/>
                </a:lnTo>
                <a:lnTo>
                  <a:pt x="54936" y="63104"/>
                </a:lnTo>
                <a:lnTo>
                  <a:pt x="39195" y="63104"/>
                </a:lnTo>
                <a:lnTo>
                  <a:pt x="35443" y="64156"/>
                </a:lnTo>
                <a:lnTo>
                  <a:pt x="32919" y="66259"/>
                </a:lnTo>
                <a:lnTo>
                  <a:pt x="30395" y="68292"/>
                </a:lnTo>
                <a:lnTo>
                  <a:pt x="29133" y="70992"/>
                </a:lnTo>
                <a:lnTo>
                  <a:pt x="29133" y="77793"/>
                </a:lnTo>
                <a:lnTo>
                  <a:pt x="30185" y="80493"/>
                </a:lnTo>
                <a:lnTo>
                  <a:pt x="32288" y="82456"/>
                </a:lnTo>
                <a:lnTo>
                  <a:pt x="34508" y="84454"/>
                </a:lnTo>
                <a:lnTo>
                  <a:pt x="61422" y="84454"/>
                </a:lnTo>
                <a:lnTo>
                  <a:pt x="67662" y="86803"/>
                </a:lnTo>
                <a:lnTo>
                  <a:pt x="72149" y="91501"/>
                </a:lnTo>
                <a:lnTo>
                  <a:pt x="76637" y="96129"/>
                </a:lnTo>
                <a:lnTo>
                  <a:pt x="78881" y="102544"/>
                </a:lnTo>
                <a:lnTo>
                  <a:pt x="78881" y="116287"/>
                </a:lnTo>
                <a:lnTo>
                  <a:pt x="77548" y="121160"/>
                </a:lnTo>
                <a:lnTo>
                  <a:pt x="74884" y="125367"/>
                </a:lnTo>
                <a:lnTo>
                  <a:pt x="72290" y="129574"/>
                </a:lnTo>
                <a:lnTo>
                  <a:pt x="68959" y="132765"/>
                </a:lnTo>
                <a:lnTo>
                  <a:pt x="60896" y="137042"/>
                </a:lnTo>
                <a:lnTo>
                  <a:pt x="56724" y="138093"/>
                </a:lnTo>
                <a:lnTo>
                  <a:pt x="98370" y="138093"/>
                </a:lnTo>
                <a:lnTo>
                  <a:pt x="101283" y="133957"/>
                </a:lnTo>
                <a:lnTo>
                  <a:pt x="103807" y="127997"/>
                </a:lnTo>
                <a:lnTo>
                  <a:pt x="106401" y="122037"/>
                </a:lnTo>
                <a:lnTo>
                  <a:pt x="107610" y="116287"/>
                </a:lnTo>
                <a:lnTo>
                  <a:pt x="107551" y="103386"/>
                </a:lnTo>
                <a:lnTo>
                  <a:pt x="106752" y="99214"/>
                </a:lnTo>
                <a:lnTo>
                  <a:pt x="104859" y="94656"/>
                </a:lnTo>
                <a:lnTo>
                  <a:pt x="102965" y="90029"/>
                </a:lnTo>
                <a:lnTo>
                  <a:pt x="100126" y="85822"/>
                </a:lnTo>
                <a:lnTo>
                  <a:pt x="96339" y="82035"/>
                </a:lnTo>
                <a:lnTo>
                  <a:pt x="92623" y="78249"/>
                </a:lnTo>
                <a:lnTo>
                  <a:pt x="88031" y="74883"/>
                </a:lnTo>
                <a:lnTo>
                  <a:pt x="82562" y="71939"/>
                </a:lnTo>
                <a:lnTo>
                  <a:pt x="88241" y="67171"/>
                </a:lnTo>
                <a:lnTo>
                  <a:pt x="92588" y="62297"/>
                </a:lnTo>
                <a:lnTo>
                  <a:pt x="98688" y="52271"/>
                </a:lnTo>
                <a:lnTo>
                  <a:pt x="100232" y="46241"/>
                </a:lnTo>
                <a:lnTo>
                  <a:pt x="100232" y="33900"/>
                </a:lnTo>
                <a:lnTo>
                  <a:pt x="99179" y="28922"/>
                </a:lnTo>
                <a:lnTo>
                  <a:pt x="95737" y="21350"/>
                </a:lnTo>
                <a:close/>
              </a:path>
              <a:path w="574040" h="159384">
                <a:moveTo>
                  <a:pt x="52026" y="84454"/>
                </a:moveTo>
                <a:lnTo>
                  <a:pt x="34723" y="84454"/>
                </a:lnTo>
                <a:lnTo>
                  <a:pt x="37372" y="85296"/>
                </a:lnTo>
                <a:lnTo>
                  <a:pt x="42069" y="85296"/>
                </a:lnTo>
                <a:lnTo>
                  <a:pt x="43963" y="85155"/>
                </a:lnTo>
                <a:lnTo>
                  <a:pt x="49852" y="84595"/>
                </a:lnTo>
                <a:lnTo>
                  <a:pt x="52026" y="84454"/>
                </a:lnTo>
                <a:close/>
              </a:path>
              <a:path w="574040" h="159384">
                <a:moveTo>
                  <a:pt x="61281" y="1261"/>
                </a:moveTo>
                <a:lnTo>
                  <a:pt x="46697" y="1261"/>
                </a:lnTo>
                <a:lnTo>
                  <a:pt x="39650" y="2383"/>
                </a:lnTo>
                <a:lnTo>
                  <a:pt x="33340" y="4627"/>
                </a:lnTo>
                <a:lnTo>
                  <a:pt x="27029" y="6800"/>
                </a:lnTo>
                <a:lnTo>
                  <a:pt x="4522" y="40176"/>
                </a:lnTo>
                <a:lnTo>
                  <a:pt x="5679" y="43226"/>
                </a:lnTo>
                <a:lnTo>
                  <a:pt x="8104" y="45645"/>
                </a:lnTo>
                <a:lnTo>
                  <a:pt x="10377" y="47783"/>
                </a:lnTo>
                <a:lnTo>
                  <a:pt x="12971" y="48905"/>
                </a:lnTo>
                <a:lnTo>
                  <a:pt x="18160" y="48905"/>
                </a:lnTo>
                <a:lnTo>
                  <a:pt x="27064" y="41438"/>
                </a:lnTo>
                <a:lnTo>
                  <a:pt x="29638" y="35723"/>
                </a:lnTo>
                <a:lnTo>
                  <a:pt x="47258" y="21350"/>
                </a:lnTo>
                <a:lnTo>
                  <a:pt x="95737" y="21350"/>
                </a:lnTo>
                <a:lnTo>
                  <a:pt x="94972" y="19667"/>
                </a:lnTo>
                <a:lnTo>
                  <a:pt x="91852" y="15600"/>
                </a:lnTo>
                <a:lnTo>
                  <a:pt x="83578" y="8588"/>
                </a:lnTo>
                <a:lnTo>
                  <a:pt x="78705" y="5924"/>
                </a:lnTo>
                <a:lnTo>
                  <a:pt x="73096" y="4101"/>
                </a:lnTo>
                <a:lnTo>
                  <a:pt x="67487" y="2208"/>
                </a:lnTo>
                <a:lnTo>
                  <a:pt x="61281" y="1261"/>
                </a:lnTo>
                <a:close/>
              </a:path>
              <a:path w="574040" h="159384">
                <a:moveTo>
                  <a:pt x="209137" y="46066"/>
                </a:moveTo>
                <a:lnTo>
                  <a:pt x="180530" y="46066"/>
                </a:lnTo>
                <a:lnTo>
                  <a:pt x="180530" y="147384"/>
                </a:lnTo>
                <a:lnTo>
                  <a:pt x="181827" y="151626"/>
                </a:lnTo>
                <a:lnTo>
                  <a:pt x="187120" y="157492"/>
                </a:lnTo>
                <a:lnTo>
                  <a:pt x="187293" y="157492"/>
                </a:lnTo>
                <a:lnTo>
                  <a:pt x="190452" y="158813"/>
                </a:lnTo>
                <a:lnTo>
                  <a:pt x="194728" y="158813"/>
                </a:lnTo>
                <a:lnTo>
                  <a:pt x="201032" y="157492"/>
                </a:lnTo>
                <a:lnTo>
                  <a:pt x="205535" y="153528"/>
                </a:lnTo>
                <a:lnTo>
                  <a:pt x="208237" y="146921"/>
                </a:lnTo>
                <a:lnTo>
                  <a:pt x="209137" y="137673"/>
                </a:lnTo>
                <a:lnTo>
                  <a:pt x="209137" y="46066"/>
                </a:lnTo>
                <a:close/>
              </a:path>
              <a:path w="574040" h="159384">
                <a:moveTo>
                  <a:pt x="200548" y="1051"/>
                </a:moveTo>
                <a:lnTo>
                  <a:pt x="193537" y="1051"/>
                </a:lnTo>
                <a:lnTo>
                  <a:pt x="191293" y="1682"/>
                </a:lnTo>
                <a:lnTo>
                  <a:pt x="188908" y="4206"/>
                </a:lnTo>
                <a:lnTo>
                  <a:pt x="186349" y="7572"/>
                </a:lnTo>
                <a:lnTo>
                  <a:pt x="178496" y="18510"/>
                </a:lnTo>
                <a:lnTo>
                  <a:pt x="173974" y="23453"/>
                </a:lnTo>
                <a:lnTo>
                  <a:pt x="168856" y="27870"/>
                </a:lnTo>
                <a:lnTo>
                  <a:pt x="163807" y="32288"/>
                </a:lnTo>
                <a:lnTo>
                  <a:pt x="157041" y="36495"/>
                </a:lnTo>
                <a:lnTo>
                  <a:pt x="142877" y="43156"/>
                </a:lnTo>
                <a:lnTo>
                  <a:pt x="138915" y="45329"/>
                </a:lnTo>
                <a:lnTo>
                  <a:pt x="134428" y="48695"/>
                </a:lnTo>
                <a:lnTo>
                  <a:pt x="133306" y="51324"/>
                </a:lnTo>
                <a:lnTo>
                  <a:pt x="133306" y="57985"/>
                </a:lnTo>
                <a:lnTo>
                  <a:pt x="134428" y="60720"/>
                </a:lnTo>
                <a:lnTo>
                  <a:pt x="136672" y="63104"/>
                </a:lnTo>
                <a:lnTo>
                  <a:pt x="138985" y="65418"/>
                </a:lnTo>
                <a:lnTo>
                  <a:pt x="141616" y="66575"/>
                </a:lnTo>
                <a:lnTo>
                  <a:pt x="144560" y="66575"/>
                </a:lnTo>
                <a:lnTo>
                  <a:pt x="149722" y="65418"/>
                </a:lnTo>
                <a:lnTo>
                  <a:pt x="150022" y="65418"/>
                </a:lnTo>
                <a:lnTo>
                  <a:pt x="158180" y="61447"/>
                </a:lnTo>
                <a:lnTo>
                  <a:pt x="168264" y="55038"/>
                </a:lnTo>
                <a:lnTo>
                  <a:pt x="180530" y="46066"/>
                </a:lnTo>
                <a:lnTo>
                  <a:pt x="209137" y="46066"/>
                </a:lnTo>
                <a:lnTo>
                  <a:pt x="209137" y="12199"/>
                </a:lnTo>
                <a:lnTo>
                  <a:pt x="208016" y="8238"/>
                </a:lnTo>
                <a:lnTo>
                  <a:pt x="203528" y="2488"/>
                </a:lnTo>
                <a:lnTo>
                  <a:pt x="200548" y="1051"/>
                </a:lnTo>
                <a:close/>
              </a:path>
              <a:path w="574040" h="159384">
                <a:moveTo>
                  <a:pt x="307772" y="87504"/>
                </a:moveTo>
                <a:lnTo>
                  <a:pt x="264160" y="87504"/>
                </a:lnTo>
                <a:lnTo>
                  <a:pt x="260267" y="88696"/>
                </a:lnTo>
                <a:lnTo>
                  <a:pt x="255149" y="93394"/>
                </a:lnTo>
                <a:lnTo>
                  <a:pt x="253888" y="96444"/>
                </a:lnTo>
                <a:lnTo>
                  <a:pt x="253888" y="103947"/>
                </a:lnTo>
                <a:lnTo>
                  <a:pt x="255184" y="106997"/>
                </a:lnTo>
                <a:lnTo>
                  <a:pt x="257779" y="109381"/>
                </a:lnTo>
                <a:lnTo>
                  <a:pt x="260443" y="111695"/>
                </a:lnTo>
                <a:lnTo>
                  <a:pt x="264300" y="112851"/>
                </a:lnTo>
                <a:lnTo>
                  <a:pt x="307842" y="112851"/>
                </a:lnTo>
                <a:lnTo>
                  <a:pt x="311733" y="111695"/>
                </a:lnTo>
                <a:lnTo>
                  <a:pt x="314257" y="109381"/>
                </a:lnTo>
                <a:lnTo>
                  <a:pt x="316782" y="106997"/>
                </a:lnTo>
                <a:lnTo>
                  <a:pt x="318044" y="103947"/>
                </a:lnTo>
                <a:lnTo>
                  <a:pt x="318044" y="96444"/>
                </a:lnTo>
                <a:lnTo>
                  <a:pt x="316746" y="93394"/>
                </a:lnTo>
                <a:lnTo>
                  <a:pt x="314152" y="91080"/>
                </a:lnTo>
                <a:lnTo>
                  <a:pt x="311628" y="88696"/>
                </a:lnTo>
                <a:lnTo>
                  <a:pt x="307772" y="87504"/>
                </a:lnTo>
                <a:close/>
              </a:path>
              <a:path w="574040" h="159384">
                <a:moveTo>
                  <a:pt x="425583" y="123264"/>
                </a:moveTo>
                <a:lnTo>
                  <a:pt x="399289" y="123264"/>
                </a:lnTo>
                <a:lnTo>
                  <a:pt x="399331" y="148225"/>
                </a:lnTo>
                <a:lnTo>
                  <a:pt x="400481" y="152082"/>
                </a:lnTo>
                <a:lnTo>
                  <a:pt x="402962" y="154921"/>
                </a:lnTo>
                <a:lnTo>
                  <a:pt x="405402" y="157516"/>
                </a:lnTo>
                <a:lnTo>
                  <a:pt x="408509" y="158813"/>
                </a:lnTo>
                <a:lnTo>
                  <a:pt x="416432" y="158813"/>
                </a:lnTo>
                <a:lnTo>
                  <a:pt x="419623" y="157516"/>
                </a:lnTo>
                <a:lnTo>
                  <a:pt x="422007" y="154921"/>
                </a:lnTo>
                <a:lnTo>
                  <a:pt x="424390" y="152257"/>
                </a:lnTo>
                <a:lnTo>
                  <a:pt x="425583" y="148225"/>
                </a:lnTo>
                <a:lnTo>
                  <a:pt x="425583" y="123264"/>
                </a:lnTo>
                <a:close/>
              </a:path>
              <a:path w="574040" h="159384">
                <a:moveTo>
                  <a:pt x="420254" y="0"/>
                </a:moveTo>
                <a:lnTo>
                  <a:pt x="406301" y="0"/>
                </a:lnTo>
                <a:lnTo>
                  <a:pt x="403461" y="1121"/>
                </a:lnTo>
                <a:lnTo>
                  <a:pt x="398763" y="5538"/>
                </a:lnTo>
                <a:lnTo>
                  <a:pt x="395783" y="9079"/>
                </a:lnTo>
                <a:lnTo>
                  <a:pt x="336395" y="88556"/>
                </a:lnTo>
                <a:lnTo>
                  <a:pt x="331452" y="95112"/>
                </a:lnTo>
                <a:lnTo>
                  <a:pt x="326508" y="105104"/>
                </a:lnTo>
                <a:lnTo>
                  <a:pt x="326508" y="111624"/>
                </a:lnTo>
                <a:lnTo>
                  <a:pt x="328155" y="115726"/>
                </a:lnTo>
                <a:lnTo>
                  <a:pt x="331452" y="118741"/>
                </a:lnTo>
                <a:lnTo>
                  <a:pt x="334817" y="121756"/>
                </a:lnTo>
                <a:lnTo>
                  <a:pt x="339831" y="123264"/>
                </a:lnTo>
                <a:lnTo>
                  <a:pt x="437327" y="123264"/>
                </a:lnTo>
                <a:lnTo>
                  <a:pt x="447985" y="106611"/>
                </a:lnTo>
                <a:lnTo>
                  <a:pt x="446337" y="103386"/>
                </a:lnTo>
                <a:lnTo>
                  <a:pt x="439816" y="100441"/>
                </a:lnTo>
                <a:lnTo>
                  <a:pt x="435504" y="99705"/>
                </a:lnTo>
                <a:lnTo>
                  <a:pt x="354064" y="99705"/>
                </a:lnTo>
                <a:lnTo>
                  <a:pt x="399289" y="38598"/>
                </a:lnTo>
                <a:lnTo>
                  <a:pt x="425583" y="38598"/>
                </a:lnTo>
                <a:lnTo>
                  <a:pt x="425583" y="6099"/>
                </a:lnTo>
                <a:lnTo>
                  <a:pt x="420254" y="0"/>
                </a:lnTo>
                <a:close/>
              </a:path>
              <a:path w="574040" h="159384">
                <a:moveTo>
                  <a:pt x="425583" y="38598"/>
                </a:moveTo>
                <a:lnTo>
                  <a:pt x="399289" y="38598"/>
                </a:lnTo>
                <a:lnTo>
                  <a:pt x="399289" y="99705"/>
                </a:lnTo>
                <a:lnTo>
                  <a:pt x="425583" y="99705"/>
                </a:lnTo>
                <a:lnTo>
                  <a:pt x="425583" y="38598"/>
                </a:lnTo>
                <a:close/>
              </a:path>
              <a:path w="574040" h="159384">
                <a:moveTo>
                  <a:pt x="483480" y="108750"/>
                </a:moveTo>
                <a:lnTo>
                  <a:pt x="474154" y="108750"/>
                </a:lnTo>
                <a:lnTo>
                  <a:pt x="471279" y="109977"/>
                </a:lnTo>
                <a:lnTo>
                  <a:pt x="468933" y="112466"/>
                </a:lnTo>
                <a:lnTo>
                  <a:pt x="466722" y="114885"/>
                </a:lnTo>
                <a:lnTo>
                  <a:pt x="465599" y="117479"/>
                </a:lnTo>
                <a:lnTo>
                  <a:pt x="465599" y="124701"/>
                </a:lnTo>
                <a:lnTo>
                  <a:pt x="493386" y="154908"/>
                </a:lnTo>
                <a:lnTo>
                  <a:pt x="517661" y="158813"/>
                </a:lnTo>
                <a:lnTo>
                  <a:pt x="525358" y="158379"/>
                </a:lnTo>
                <a:lnTo>
                  <a:pt x="525679" y="158379"/>
                </a:lnTo>
                <a:lnTo>
                  <a:pt x="532906" y="157077"/>
                </a:lnTo>
                <a:lnTo>
                  <a:pt x="533162" y="157077"/>
                </a:lnTo>
                <a:lnTo>
                  <a:pt x="540655" y="154672"/>
                </a:lnTo>
                <a:lnTo>
                  <a:pt x="547321" y="151451"/>
                </a:lnTo>
                <a:lnTo>
                  <a:pt x="553407" y="147447"/>
                </a:lnTo>
                <a:lnTo>
                  <a:pt x="558732" y="142800"/>
                </a:lnTo>
                <a:lnTo>
                  <a:pt x="562245" y="138724"/>
                </a:lnTo>
                <a:lnTo>
                  <a:pt x="512192" y="138724"/>
                </a:lnTo>
                <a:lnTo>
                  <a:pt x="506863" y="137007"/>
                </a:lnTo>
                <a:lnTo>
                  <a:pt x="487862" y="112150"/>
                </a:lnTo>
                <a:lnTo>
                  <a:pt x="483480" y="108750"/>
                </a:lnTo>
                <a:close/>
              </a:path>
              <a:path w="574040" h="159384">
                <a:moveTo>
                  <a:pt x="565467" y="74778"/>
                </a:moveTo>
                <a:lnTo>
                  <a:pt x="523410" y="74778"/>
                </a:lnTo>
                <a:lnTo>
                  <a:pt x="527864" y="75970"/>
                </a:lnTo>
                <a:lnTo>
                  <a:pt x="532041" y="78459"/>
                </a:lnTo>
                <a:lnTo>
                  <a:pt x="535856" y="80668"/>
                </a:lnTo>
                <a:lnTo>
                  <a:pt x="539046" y="84209"/>
                </a:lnTo>
                <a:lnTo>
                  <a:pt x="543815" y="93745"/>
                </a:lnTo>
                <a:lnTo>
                  <a:pt x="545006" y="99494"/>
                </a:lnTo>
                <a:lnTo>
                  <a:pt x="545006" y="112466"/>
                </a:lnTo>
                <a:lnTo>
                  <a:pt x="543998" y="117479"/>
                </a:lnTo>
                <a:lnTo>
                  <a:pt x="543885" y="118040"/>
                </a:lnTo>
                <a:lnTo>
                  <a:pt x="541641" y="122948"/>
                </a:lnTo>
                <a:lnTo>
                  <a:pt x="539467" y="127856"/>
                </a:lnTo>
                <a:lnTo>
                  <a:pt x="536461" y="131573"/>
                </a:lnTo>
                <a:lnTo>
                  <a:pt x="536347" y="131713"/>
                </a:lnTo>
                <a:lnTo>
                  <a:pt x="528213" y="137322"/>
                </a:lnTo>
                <a:lnTo>
                  <a:pt x="523480" y="138724"/>
                </a:lnTo>
                <a:lnTo>
                  <a:pt x="562245" y="138724"/>
                </a:lnTo>
                <a:lnTo>
                  <a:pt x="563294" y="137508"/>
                </a:lnTo>
                <a:lnTo>
                  <a:pt x="567003" y="131713"/>
                </a:lnTo>
                <a:lnTo>
                  <a:pt x="567093" y="131573"/>
                </a:lnTo>
                <a:lnTo>
                  <a:pt x="570061" y="125192"/>
                </a:lnTo>
                <a:lnTo>
                  <a:pt x="572220" y="118373"/>
                </a:lnTo>
                <a:lnTo>
                  <a:pt x="573502" y="111261"/>
                </a:lnTo>
                <a:lnTo>
                  <a:pt x="573929" y="103806"/>
                </a:lnTo>
                <a:lnTo>
                  <a:pt x="573929" y="96795"/>
                </a:lnTo>
                <a:lnTo>
                  <a:pt x="572667" y="90239"/>
                </a:lnTo>
                <a:lnTo>
                  <a:pt x="567619" y="78039"/>
                </a:lnTo>
                <a:lnTo>
                  <a:pt x="565467" y="74778"/>
                </a:lnTo>
                <a:close/>
              </a:path>
              <a:path w="574040" h="159384">
                <a:moveTo>
                  <a:pt x="564148" y="3259"/>
                </a:moveTo>
                <a:lnTo>
                  <a:pt x="491648" y="3259"/>
                </a:lnTo>
                <a:lnTo>
                  <a:pt x="487300" y="4627"/>
                </a:lnTo>
                <a:lnTo>
                  <a:pt x="481972" y="10096"/>
                </a:lnTo>
                <a:lnTo>
                  <a:pt x="480149" y="14478"/>
                </a:lnTo>
                <a:lnTo>
                  <a:pt x="479168" y="20508"/>
                </a:lnTo>
                <a:lnTo>
                  <a:pt x="469654" y="74778"/>
                </a:lnTo>
                <a:lnTo>
                  <a:pt x="469175" y="77688"/>
                </a:lnTo>
                <a:lnTo>
                  <a:pt x="469175" y="81194"/>
                </a:lnTo>
                <a:lnTo>
                  <a:pt x="470508" y="84034"/>
                </a:lnTo>
                <a:lnTo>
                  <a:pt x="473172" y="86558"/>
                </a:lnTo>
                <a:lnTo>
                  <a:pt x="475837" y="89012"/>
                </a:lnTo>
                <a:lnTo>
                  <a:pt x="478887" y="90239"/>
                </a:lnTo>
                <a:lnTo>
                  <a:pt x="485477" y="90239"/>
                </a:lnTo>
                <a:lnTo>
                  <a:pt x="489474" y="88416"/>
                </a:lnTo>
                <a:lnTo>
                  <a:pt x="499220" y="81054"/>
                </a:lnTo>
                <a:lnTo>
                  <a:pt x="502972" y="78459"/>
                </a:lnTo>
                <a:lnTo>
                  <a:pt x="508160" y="75514"/>
                </a:lnTo>
                <a:lnTo>
                  <a:pt x="512472" y="74778"/>
                </a:lnTo>
                <a:lnTo>
                  <a:pt x="565467" y="74778"/>
                </a:lnTo>
                <a:lnTo>
                  <a:pt x="564148" y="72780"/>
                </a:lnTo>
                <a:lnTo>
                  <a:pt x="559731" y="68363"/>
                </a:lnTo>
                <a:lnTo>
                  <a:pt x="555314" y="63875"/>
                </a:lnTo>
                <a:lnTo>
                  <a:pt x="552634" y="62052"/>
                </a:lnTo>
                <a:lnTo>
                  <a:pt x="497889" y="62052"/>
                </a:lnTo>
                <a:lnTo>
                  <a:pt x="503883" y="27976"/>
                </a:lnTo>
                <a:lnTo>
                  <a:pt x="559030" y="27976"/>
                </a:lnTo>
                <a:lnTo>
                  <a:pt x="562957" y="26854"/>
                </a:lnTo>
                <a:lnTo>
                  <a:pt x="568285" y="22366"/>
                </a:lnTo>
                <a:lnTo>
                  <a:pt x="569617" y="19421"/>
                </a:lnTo>
                <a:lnTo>
                  <a:pt x="569617" y="7431"/>
                </a:lnTo>
                <a:lnTo>
                  <a:pt x="564148" y="3259"/>
                </a:lnTo>
                <a:close/>
              </a:path>
              <a:path w="574040" h="159384">
                <a:moveTo>
                  <a:pt x="532175" y="54059"/>
                </a:moveTo>
                <a:lnTo>
                  <a:pt x="525444" y="54059"/>
                </a:lnTo>
                <a:lnTo>
                  <a:pt x="518989" y="54558"/>
                </a:lnTo>
                <a:lnTo>
                  <a:pt x="512245" y="56057"/>
                </a:lnTo>
                <a:lnTo>
                  <a:pt x="505211" y="58555"/>
                </a:lnTo>
                <a:lnTo>
                  <a:pt x="497889" y="62052"/>
                </a:lnTo>
                <a:lnTo>
                  <a:pt x="552634" y="62052"/>
                </a:lnTo>
                <a:lnTo>
                  <a:pt x="550160" y="60369"/>
                </a:lnTo>
                <a:lnTo>
                  <a:pt x="538451" y="55321"/>
                </a:lnTo>
                <a:lnTo>
                  <a:pt x="532175" y="54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711533" y="9921667"/>
            <a:ext cx="363855" cy="363855"/>
          </a:xfrm>
          <a:custGeom>
            <a:avLst/>
            <a:gdLst/>
            <a:ahLst/>
            <a:cxnLst/>
            <a:rect l="l" t="t" r="r" b="b"/>
            <a:pathLst>
              <a:path w="363855" h="363854">
                <a:moveTo>
                  <a:pt x="181742" y="0"/>
                </a:moveTo>
                <a:lnTo>
                  <a:pt x="133427" y="6492"/>
                </a:lnTo>
                <a:lnTo>
                  <a:pt x="90013" y="24813"/>
                </a:lnTo>
                <a:lnTo>
                  <a:pt x="53230" y="53231"/>
                </a:lnTo>
                <a:lnTo>
                  <a:pt x="24813" y="90013"/>
                </a:lnTo>
                <a:lnTo>
                  <a:pt x="6491" y="133428"/>
                </a:lnTo>
                <a:lnTo>
                  <a:pt x="0" y="181742"/>
                </a:lnTo>
                <a:lnTo>
                  <a:pt x="6491" y="230056"/>
                </a:lnTo>
                <a:lnTo>
                  <a:pt x="24813" y="273470"/>
                </a:lnTo>
                <a:lnTo>
                  <a:pt x="53230" y="310253"/>
                </a:lnTo>
                <a:lnTo>
                  <a:pt x="90013" y="338671"/>
                </a:lnTo>
                <a:lnTo>
                  <a:pt x="133427" y="356992"/>
                </a:lnTo>
                <a:lnTo>
                  <a:pt x="181742" y="363484"/>
                </a:lnTo>
                <a:lnTo>
                  <a:pt x="230056" y="356992"/>
                </a:lnTo>
                <a:lnTo>
                  <a:pt x="273470" y="338671"/>
                </a:lnTo>
                <a:lnTo>
                  <a:pt x="310252" y="310253"/>
                </a:lnTo>
                <a:lnTo>
                  <a:pt x="338670" y="273470"/>
                </a:lnTo>
                <a:lnTo>
                  <a:pt x="356992" y="230056"/>
                </a:lnTo>
                <a:lnTo>
                  <a:pt x="363484" y="181742"/>
                </a:lnTo>
                <a:lnTo>
                  <a:pt x="356992" y="133428"/>
                </a:lnTo>
                <a:lnTo>
                  <a:pt x="338670" y="90013"/>
                </a:lnTo>
                <a:lnTo>
                  <a:pt x="310252" y="53231"/>
                </a:lnTo>
                <a:lnTo>
                  <a:pt x="273470" y="24813"/>
                </a:lnTo>
                <a:lnTo>
                  <a:pt x="230056" y="6492"/>
                </a:lnTo>
                <a:lnTo>
                  <a:pt x="181742" y="0"/>
                </a:lnTo>
                <a:close/>
              </a:path>
            </a:pathLst>
          </a:custGeom>
          <a:solidFill>
            <a:srgbClr val="2FA3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346917" y="10031985"/>
            <a:ext cx="579755" cy="159385"/>
          </a:xfrm>
          <a:custGeom>
            <a:avLst/>
            <a:gdLst/>
            <a:ahLst/>
            <a:cxnLst/>
            <a:rect l="l" t="t" r="r" b="b"/>
            <a:pathLst>
              <a:path w="579755" h="159384">
                <a:moveTo>
                  <a:pt x="99074" y="123264"/>
                </a:moveTo>
                <a:lnTo>
                  <a:pt x="72780" y="123264"/>
                </a:lnTo>
                <a:lnTo>
                  <a:pt x="72822" y="148225"/>
                </a:lnTo>
                <a:lnTo>
                  <a:pt x="73972" y="152082"/>
                </a:lnTo>
                <a:lnTo>
                  <a:pt x="76453" y="154921"/>
                </a:lnTo>
                <a:lnTo>
                  <a:pt x="78894" y="157516"/>
                </a:lnTo>
                <a:lnTo>
                  <a:pt x="82001" y="158813"/>
                </a:lnTo>
                <a:lnTo>
                  <a:pt x="89924" y="158813"/>
                </a:lnTo>
                <a:lnTo>
                  <a:pt x="93114" y="157516"/>
                </a:lnTo>
                <a:lnTo>
                  <a:pt x="95498" y="154921"/>
                </a:lnTo>
                <a:lnTo>
                  <a:pt x="97882" y="152257"/>
                </a:lnTo>
                <a:lnTo>
                  <a:pt x="99074" y="148225"/>
                </a:lnTo>
                <a:lnTo>
                  <a:pt x="99074" y="123264"/>
                </a:lnTo>
                <a:close/>
              </a:path>
              <a:path w="579755" h="159384">
                <a:moveTo>
                  <a:pt x="93745" y="0"/>
                </a:moveTo>
                <a:lnTo>
                  <a:pt x="79792" y="0"/>
                </a:lnTo>
                <a:lnTo>
                  <a:pt x="76952" y="1121"/>
                </a:lnTo>
                <a:lnTo>
                  <a:pt x="72255" y="5538"/>
                </a:lnTo>
                <a:lnTo>
                  <a:pt x="69275" y="9079"/>
                </a:lnTo>
                <a:lnTo>
                  <a:pt x="9886" y="88556"/>
                </a:lnTo>
                <a:lnTo>
                  <a:pt x="4943" y="95112"/>
                </a:lnTo>
                <a:lnTo>
                  <a:pt x="3926" y="96584"/>
                </a:lnTo>
                <a:lnTo>
                  <a:pt x="2944" y="98127"/>
                </a:lnTo>
                <a:lnTo>
                  <a:pt x="1909" y="99705"/>
                </a:lnTo>
                <a:lnTo>
                  <a:pt x="1227" y="101037"/>
                </a:lnTo>
                <a:lnTo>
                  <a:pt x="245" y="103771"/>
                </a:lnTo>
                <a:lnTo>
                  <a:pt x="0" y="105104"/>
                </a:lnTo>
                <a:lnTo>
                  <a:pt x="0" y="111624"/>
                </a:lnTo>
                <a:lnTo>
                  <a:pt x="1647" y="115726"/>
                </a:lnTo>
                <a:lnTo>
                  <a:pt x="4943" y="118741"/>
                </a:lnTo>
                <a:lnTo>
                  <a:pt x="8308" y="121756"/>
                </a:lnTo>
                <a:lnTo>
                  <a:pt x="13322" y="123264"/>
                </a:lnTo>
                <a:lnTo>
                  <a:pt x="110819" y="123264"/>
                </a:lnTo>
                <a:lnTo>
                  <a:pt x="121476" y="106611"/>
                </a:lnTo>
                <a:lnTo>
                  <a:pt x="119828" y="103386"/>
                </a:lnTo>
                <a:lnTo>
                  <a:pt x="113308" y="100441"/>
                </a:lnTo>
                <a:lnTo>
                  <a:pt x="108996" y="99705"/>
                </a:lnTo>
                <a:lnTo>
                  <a:pt x="27555" y="99705"/>
                </a:lnTo>
                <a:lnTo>
                  <a:pt x="72780" y="38598"/>
                </a:lnTo>
                <a:lnTo>
                  <a:pt x="99074" y="38598"/>
                </a:lnTo>
                <a:lnTo>
                  <a:pt x="99074" y="6099"/>
                </a:lnTo>
                <a:lnTo>
                  <a:pt x="93745" y="0"/>
                </a:lnTo>
                <a:close/>
              </a:path>
              <a:path w="579755" h="159384">
                <a:moveTo>
                  <a:pt x="99074" y="38598"/>
                </a:moveTo>
                <a:lnTo>
                  <a:pt x="72780" y="38598"/>
                </a:lnTo>
                <a:lnTo>
                  <a:pt x="72780" y="99705"/>
                </a:lnTo>
                <a:lnTo>
                  <a:pt x="99074" y="99705"/>
                </a:lnTo>
                <a:lnTo>
                  <a:pt x="99074" y="38598"/>
                </a:lnTo>
                <a:close/>
              </a:path>
              <a:path w="579755" h="159384">
                <a:moveTo>
                  <a:pt x="205912" y="1051"/>
                </a:moveTo>
                <a:lnTo>
                  <a:pt x="196937" y="1051"/>
                </a:lnTo>
                <a:lnTo>
                  <a:pt x="190133" y="1379"/>
                </a:lnTo>
                <a:lnTo>
                  <a:pt x="153395" y="21875"/>
                </a:lnTo>
                <a:lnTo>
                  <a:pt x="138539" y="64576"/>
                </a:lnTo>
                <a:lnTo>
                  <a:pt x="137849" y="72780"/>
                </a:lnTo>
                <a:lnTo>
                  <a:pt x="137770" y="73727"/>
                </a:lnTo>
                <a:lnTo>
                  <a:pt x="137709" y="76040"/>
                </a:lnTo>
                <a:lnTo>
                  <a:pt x="137593" y="85611"/>
                </a:lnTo>
                <a:lnTo>
                  <a:pt x="137736" y="89608"/>
                </a:lnTo>
                <a:lnTo>
                  <a:pt x="137854" y="92903"/>
                </a:lnTo>
                <a:lnTo>
                  <a:pt x="137934" y="95136"/>
                </a:lnTo>
                <a:lnTo>
                  <a:pt x="148037" y="132637"/>
                </a:lnTo>
                <a:lnTo>
                  <a:pt x="177953" y="156657"/>
                </a:lnTo>
                <a:lnTo>
                  <a:pt x="186461" y="158392"/>
                </a:lnTo>
                <a:lnTo>
                  <a:pt x="187754" y="158392"/>
                </a:lnTo>
                <a:lnTo>
                  <a:pt x="194413" y="158813"/>
                </a:lnTo>
                <a:lnTo>
                  <a:pt x="232696" y="143931"/>
                </a:lnTo>
                <a:lnTo>
                  <a:pt x="237590" y="138093"/>
                </a:lnTo>
                <a:lnTo>
                  <a:pt x="187611" y="138093"/>
                </a:lnTo>
                <a:lnTo>
                  <a:pt x="181441" y="134938"/>
                </a:lnTo>
                <a:lnTo>
                  <a:pt x="171626" y="122317"/>
                </a:lnTo>
                <a:lnTo>
                  <a:pt x="169171" y="114429"/>
                </a:lnTo>
                <a:lnTo>
                  <a:pt x="169171" y="99074"/>
                </a:lnTo>
                <a:lnTo>
                  <a:pt x="186193" y="77267"/>
                </a:lnTo>
                <a:lnTo>
                  <a:pt x="186061" y="77267"/>
                </a:lnTo>
                <a:lnTo>
                  <a:pt x="190487" y="76040"/>
                </a:lnTo>
                <a:lnTo>
                  <a:pt x="239172" y="76040"/>
                </a:lnTo>
                <a:lnTo>
                  <a:pt x="238551" y="75024"/>
                </a:lnTo>
                <a:lnTo>
                  <a:pt x="236446" y="72780"/>
                </a:lnTo>
                <a:lnTo>
                  <a:pt x="166647" y="72780"/>
                </a:lnTo>
                <a:lnTo>
                  <a:pt x="167702" y="59843"/>
                </a:lnTo>
                <a:lnTo>
                  <a:pt x="178119" y="29518"/>
                </a:lnTo>
                <a:lnTo>
                  <a:pt x="178216" y="29378"/>
                </a:lnTo>
                <a:lnTo>
                  <a:pt x="181301" y="26503"/>
                </a:lnTo>
                <a:lnTo>
                  <a:pt x="188664" y="22226"/>
                </a:lnTo>
                <a:lnTo>
                  <a:pt x="192380" y="21139"/>
                </a:lnTo>
                <a:lnTo>
                  <a:pt x="237270" y="21139"/>
                </a:lnTo>
                <a:lnTo>
                  <a:pt x="236062" y="19351"/>
                </a:lnTo>
                <a:lnTo>
                  <a:pt x="232627" y="14163"/>
                </a:lnTo>
                <a:lnTo>
                  <a:pt x="227473" y="9815"/>
                </a:lnTo>
                <a:lnTo>
                  <a:pt x="213800" y="2804"/>
                </a:lnTo>
                <a:lnTo>
                  <a:pt x="205912" y="1051"/>
                </a:lnTo>
                <a:close/>
              </a:path>
              <a:path w="579755" h="159384">
                <a:moveTo>
                  <a:pt x="239172" y="76040"/>
                </a:moveTo>
                <a:lnTo>
                  <a:pt x="199391" y="76040"/>
                </a:lnTo>
                <a:lnTo>
                  <a:pt x="203563" y="77267"/>
                </a:lnTo>
                <a:lnTo>
                  <a:pt x="207349" y="79721"/>
                </a:lnTo>
                <a:lnTo>
                  <a:pt x="211135" y="82105"/>
                </a:lnTo>
                <a:lnTo>
                  <a:pt x="214115" y="85611"/>
                </a:lnTo>
                <a:lnTo>
                  <a:pt x="216289" y="90239"/>
                </a:lnTo>
                <a:lnTo>
                  <a:pt x="218463" y="94797"/>
                </a:lnTo>
                <a:lnTo>
                  <a:pt x="219550" y="100266"/>
                </a:lnTo>
                <a:lnTo>
                  <a:pt x="219550" y="116042"/>
                </a:lnTo>
                <a:lnTo>
                  <a:pt x="217236" y="123649"/>
                </a:lnTo>
                <a:lnTo>
                  <a:pt x="212609" y="129469"/>
                </a:lnTo>
                <a:lnTo>
                  <a:pt x="207980" y="135219"/>
                </a:lnTo>
                <a:lnTo>
                  <a:pt x="202126" y="138093"/>
                </a:lnTo>
                <a:lnTo>
                  <a:pt x="237590" y="138093"/>
                </a:lnTo>
                <a:lnTo>
                  <a:pt x="247632" y="106225"/>
                </a:lnTo>
                <a:lnTo>
                  <a:pt x="247569" y="99074"/>
                </a:lnTo>
                <a:lnTo>
                  <a:pt x="246475" y="92903"/>
                </a:lnTo>
                <a:lnTo>
                  <a:pt x="241846" y="80423"/>
                </a:lnTo>
                <a:lnTo>
                  <a:pt x="239172" y="76040"/>
                </a:lnTo>
                <a:close/>
              </a:path>
              <a:path w="579755" h="159384">
                <a:moveTo>
                  <a:pt x="207700" y="56057"/>
                </a:moveTo>
                <a:lnTo>
                  <a:pt x="194097" y="56057"/>
                </a:lnTo>
                <a:lnTo>
                  <a:pt x="187822" y="57424"/>
                </a:lnTo>
                <a:lnTo>
                  <a:pt x="176603" y="62894"/>
                </a:lnTo>
                <a:lnTo>
                  <a:pt x="171415" y="67100"/>
                </a:lnTo>
                <a:lnTo>
                  <a:pt x="166647" y="72780"/>
                </a:lnTo>
                <a:lnTo>
                  <a:pt x="236446" y="72780"/>
                </a:lnTo>
                <a:lnTo>
                  <a:pt x="234274" y="70466"/>
                </a:lnTo>
                <a:lnTo>
                  <a:pt x="230067" y="65838"/>
                </a:lnTo>
                <a:lnTo>
                  <a:pt x="225123" y="62297"/>
                </a:lnTo>
                <a:lnTo>
                  <a:pt x="219444" y="59843"/>
                </a:lnTo>
                <a:lnTo>
                  <a:pt x="214069" y="57424"/>
                </a:lnTo>
                <a:lnTo>
                  <a:pt x="214346" y="57424"/>
                </a:lnTo>
                <a:lnTo>
                  <a:pt x="207700" y="56057"/>
                </a:lnTo>
                <a:close/>
              </a:path>
              <a:path w="579755" h="159384">
                <a:moveTo>
                  <a:pt x="237270" y="21139"/>
                </a:moveTo>
                <a:lnTo>
                  <a:pt x="200723" y="21139"/>
                </a:lnTo>
                <a:lnTo>
                  <a:pt x="204790" y="22436"/>
                </a:lnTo>
                <a:lnTo>
                  <a:pt x="208296" y="25031"/>
                </a:lnTo>
                <a:lnTo>
                  <a:pt x="211801" y="27555"/>
                </a:lnTo>
                <a:lnTo>
                  <a:pt x="214361" y="30920"/>
                </a:lnTo>
                <a:lnTo>
                  <a:pt x="215974" y="35127"/>
                </a:lnTo>
                <a:lnTo>
                  <a:pt x="217166" y="38423"/>
                </a:lnTo>
                <a:lnTo>
                  <a:pt x="219024" y="41017"/>
                </a:lnTo>
                <a:lnTo>
                  <a:pt x="221548" y="42910"/>
                </a:lnTo>
                <a:lnTo>
                  <a:pt x="224072" y="44733"/>
                </a:lnTo>
                <a:lnTo>
                  <a:pt x="226807" y="45645"/>
                </a:lnTo>
                <a:lnTo>
                  <a:pt x="233117" y="45645"/>
                </a:lnTo>
                <a:lnTo>
                  <a:pt x="235886" y="44488"/>
                </a:lnTo>
                <a:lnTo>
                  <a:pt x="238060" y="42174"/>
                </a:lnTo>
                <a:lnTo>
                  <a:pt x="240234" y="39790"/>
                </a:lnTo>
                <a:lnTo>
                  <a:pt x="241321" y="37161"/>
                </a:lnTo>
                <a:lnTo>
                  <a:pt x="241271" y="29378"/>
                </a:lnTo>
                <a:lnTo>
                  <a:pt x="239568" y="24540"/>
                </a:lnTo>
                <a:lnTo>
                  <a:pt x="237270" y="21139"/>
                </a:lnTo>
                <a:close/>
              </a:path>
              <a:path w="579755" h="159384">
                <a:moveTo>
                  <a:pt x="315660" y="87504"/>
                </a:moveTo>
                <a:lnTo>
                  <a:pt x="272048" y="87504"/>
                </a:lnTo>
                <a:lnTo>
                  <a:pt x="268156" y="88696"/>
                </a:lnTo>
                <a:lnTo>
                  <a:pt x="263037" y="93394"/>
                </a:lnTo>
                <a:lnTo>
                  <a:pt x="261776" y="96444"/>
                </a:lnTo>
                <a:lnTo>
                  <a:pt x="261776" y="103947"/>
                </a:lnTo>
                <a:lnTo>
                  <a:pt x="263072" y="106997"/>
                </a:lnTo>
                <a:lnTo>
                  <a:pt x="265667" y="109381"/>
                </a:lnTo>
                <a:lnTo>
                  <a:pt x="268332" y="111695"/>
                </a:lnTo>
                <a:lnTo>
                  <a:pt x="272188" y="112851"/>
                </a:lnTo>
                <a:lnTo>
                  <a:pt x="315730" y="112851"/>
                </a:lnTo>
                <a:lnTo>
                  <a:pt x="319621" y="111695"/>
                </a:lnTo>
                <a:lnTo>
                  <a:pt x="322146" y="109381"/>
                </a:lnTo>
                <a:lnTo>
                  <a:pt x="324670" y="106997"/>
                </a:lnTo>
                <a:lnTo>
                  <a:pt x="325932" y="103947"/>
                </a:lnTo>
                <a:lnTo>
                  <a:pt x="325932" y="96444"/>
                </a:lnTo>
                <a:lnTo>
                  <a:pt x="324635" y="93394"/>
                </a:lnTo>
                <a:lnTo>
                  <a:pt x="322040" y="91080"/>
                </a:lnTo>
                <a:lnTo>
                  <a:pt x="319516" y="88696"/>
                </a:lnTo>
                <a:lnTo>
                  <a:pt x="315660" y="87504"/>
                </a:lnTo>
                <a:close/>
              </a:path>
              <a:path w="579755" h="159384">
                <a:moveTo>
                  <a:pt x="410052" y="1051"/>
                </a:moveTo>
                <a:lnTo>
                  <a:pt x="401077" y="1051"/>
                </a:lnTo>
                <a:lnTo>
                  <a:pt x="394274" y="1379"/>
                </a:lnTo>
                <a:lnTo>
                  <a:pt x="357535" y="21875"/>
                </a:lnTo>
                <a:lnTo>
                  <a:pt x="342678" y="64576"/>
                </a:lnTo>
                <a:lnTo>
                  <a:pt x="341732" y="85611"/>
                </a:lnTo>
                <a:lnTo>
                  <a:pt x="341875" y="89608"/>
                </a:lnTo>
                <a:lnTo>
                  <a:pt x="341994" y="92903"/>
                </a:lnTo>
                <a:lnTo>
                  <a:pt x="352178" y="132637"/>
                </a:lnTo>
                <a:lnTo>
                  <a:pt x="382093" y="156657"/>
                </a:lnTo>
                <a:lnTo>
                  <a:pt x="390600" y="158392"/>
                </a:lnTo>
                <a:lnTo>
                  <a:pt x="391893" y="158392"/>
                </a:lnTo>
                <a:lnTo>
                  <a:pt x="398553" y="158813"/>
                </a:lnTo>
                <a:lnTo>
                  <a:pt x="436836" y="143931"/>
                </a:lnTo>
                <a:lnTo>
                  <a:pt x="441730" y="138093"/>
                </a:lnTo>
                <a:lnTo>
                  <a:pt x="391752" y="138093"/>
                </a:lnTo>
                <a:lnTo>
                  <a:pt x="385581" y="134938"/>
                </a:lnTo>
                <a:lnTo>
                  <a:pt x="375765" y="122317"/>
                </a:lnTo>
                <a:lnTo>
                  <a:pt x="373311" y="114429"/>
                </a:lnTo>
                <a:lnTo>
                  <a:pt x="373311" y="99074"/>
                </a:lnTo>
                <a:lnTo>
                  <a:pt x="390333" y="77267"/>
                </a:lnTo>
                <a:lnTo>
                  <a:pt x="390202" y="77267"/>
                </a:lnTo>
                <a:lnTo>
                  <a:pt x="394626" y="76040"/>
                </a:lnTo>
                <a:lnTo>
                  <a:pt x="443312" y="76040"/>
                </a:lnTo>
                <a:lnTo>
                  <a:pt x="442692" y="75024"/>
                </a:lnTo>
                <a:lnTo>
                  <a:pt x="440586" y="72780"/>
                </a:lnTo>
                <a:lnTo>
                  <a:pt x="370787" y="72780"/>
                </a:lnTo>
                <a:lnTo>
                  <a:pt x="371842" y="59843"/>
                </a:lnTo>
                <a:lnTo>
                  <a:pt x="382259" y="29518"/>
                </a:lnTo>
                <a:lnTo>
                  <a:pt x="382356" y="29378"/>
                </a:lnTo>
                <a:lnTo>
                  <a:pt x="385441" y="26503"/>
                </a:lnTo>
                <a:lnTo>
                  <a:pt x="392803" y="22226"/>
                </a:lnTo>
                <a:lnTo>
                  <a:pt x="396519" y="21139"/>
                </a:lnTo>
                <a:lnTo>
                  <a:pt x="441410" y="21139"/>
                </a:lnTo>
                <a:lnTo>
                  <a:pt x="440202" y="19351"/>
                </a:lnTo>
                <a:lnTo>
                  <a:pt x="436766" y="14163"/>
                </a:lnTo>
                <a:lnTo>
                  <a:pt x="431612" y="9815"/>
                </a:lnTo>
                <a:lnTo>
                  <a:pt x="417940" y="2804"/>
                </a:lnTo>
                <a:lnTo>
                  <a:pt x="410052" y="1051"/>
                </a:lnTo>
                <a:close/>
              </a:path>
              <a:path w="579755" h="159384">
                <a:moveTo>
                  <a:pt x="443312" y="76040"/>
                </a:moveTo>
                <a:lnTo>
                  <a:pt x="403532" y="76040"/>
                </a:lnTo>
                <a:lnTo>
                  <a:pt x="407703" y="77267"/>
                </a:lnTo>
                <a:lnTo>
                  <a:pt x="411489" y="79721"/>
                </a:lnTo>
                <a:lnTo>
                  <a:pt x="415276" y="82105"/>
                </a:lnTo>
                <a:lnTo>
                  <a:pt x="418256" y="85611"/>
                </a:lnTo>
                <a:lnTo>
                  <a:pt x="420430" y="90239"/>
                </a:lnTo>
                <a:lnTo>
                  <a:pt x="422603" y="94797"/>
                </a:lnTo>
                <a:lnTo>
                  <a:pt x="423689" y="100266"/>
                </a:lnTo>
                <a:lnTo>
                  <a:pt x="423689" y="116042"/>
                </a:lnTo>
                <a:lnTo>
                  <a:pt x="421376" y="123649"/>
                </a:lnTo>
                <a:lnTo>
                  <a:pt x="416748" y="129469"/>
                </a:lnTo>
                <a:lnTo>
                  <a:pt x="412121" y="135219"/>
                </a:lnTo>
                <a:lnTo>
                  <a:pt x="406266" y="138093"/>
                </a:lnTo>
                <a:lnTo>
                  <a:pt x="441730" y="138093"/>
                </a:lnTo>
                <a:lnTo>
                  <a:pt x="451771" y="106225"/>
                </a:lnTo>
                <a:lnTo>
                  <a:pt x="451709" y="99074"/>
                </a:lnTo>
                <a:lnTo>
                  <a:pt x="450614" y="92903"/>
                </a:lnTo>
                <a:lnTo>
                  <a:pt x="445987" y="80423"/>
                </a:lnTo>
                <a:lnTo>
                  <a:pt x="443312" y="76040"/>
                </a:lnTo>
                <a:close/>
              </a:path>
              <a:path w="579755" h="159384">
                <a:moveTo>
                  <a:pt x="411840" y="56057"/>
                </a:moveTo>
                <a:lnTo>
                  <a:pt x="398238" y="56057"/>
                </a:lnTo>
                <a:lnTo>
                  <a:pt x="391962" y="57424"/>
                </a:lnTo>
                <a:lnTo>
                  <a:pt x="380743" y="62894"/>
                </a:lnTo>
                <a:lnTo>
                  <a:pt x="375554" y="67100"/>
                </a:lnTo>
                <a:lnTo>
                  <a:pt x="370787" y="72780"/>
                </a:lnTo>
                <a:lnTo>
                  <a:pt x="440586" y="72780"/>
                </a:lnTo>
                <a:lnTo>
                  <a:pt x="438414" y="70466"/>
                </a:lnTo>
                <a:lnTo>
                  <a:pt x="434207" y="65838"/>
                </a:lnTo>
                <a:lnTo>
                  <a:pt x="429264" y="62297"/>
                </a:lnTo>
                <a:lnTo>
                  <a:pt x="423584" y="59843"/>
                </a:lnTo>
                <a:lnTo>
                  <a:pt x="418209" y="57424"/>
                </a:lnTo>
                <a:lnTo>
                  <a:pt x="418487" y="57424"/>
                </a:lnTo>
                <a:lnTo>
                  <a:pt x="411840" y="56057"/>
                </a:lnTo>
                <a:close/>
              </a:path>
              <a:path w="579755" h="159384">
                <a:moveTo>
                  <a:pt x="441410" y="21139"/>
                </a:moveTo>
                <a:lnTo>
                  <a:pt x="404863" y="21139"/>
                </a:lnTo>
                <a:lnTo>
                  <a:pt x="408930" y="22436"/>
                </a:lnTo>
                <a:lnTo>
                  <a:pt x="412436" y="25031"/>
                </a:lnTo>
                <a:lnTo>
                  <a:pt x="415942" y="27555"/>
                </a:lnTo>
                <a:lnTo>
                  <a:pt x="418501" y="30920"/>
                </a:lnTo>
                <a:lnTo>
                  <a:pt x="420113" y="35127"/>
                </a:lnTo>
                <a:lnTo>
                  <a:pt x="421306" y="38423"/>
                </a:lnTo>
                <a:lnTo>
                  <a:pt x="423163" y="41017"/>
                </a:lnTo>
                <a:lnTo>
                  <a:pt x="425688" y="42910"/>
                </a:lnTo>
                <a:lnTo>
                  <a:pt x="428213" y="44733"/>
                </a:lnTo>
                <a:lnTo>
                  <a:pt x="430946" y="45645"/>
                </a:lnTo>
                <a:lnTo>
                  <a:pt x="437257" y="45645"/>
                </a:lnTo>
                <a:lnTo>
                  <a:pt x="440027" y="44488"/>
                </a:lnTo>
                <a:lnTo>
                  <a:pt x="442201" y="42174"/>
                </a:lnTo>
                <a:lnTo>
                  <a:pt x="444374" y="39790"/>
                </a:lnTo>
                <a:lnTo>
                  <a:pt x="445461" y="37161"/>
                </a:lnTo>
                <a:lnTo>
                  <a:pt x="445412" y="29378"/>
                </a:lnTo>
                <a:lnTo>
                  <a:pt x="443707" y="24540"/>
                </a:lnTo>
                <a:lnTo>
                  <a:pt x="441410" y="21139"/>
                </a:lnTo>
                <a:close/>
              </a:path>
              <a:path w="579755" h="159384">
                <a:moveTo>
                  <a:pt x="532561" y="840"/>
                </a:moveTo>
                <a:lnTo>
                  <a:pt x="525338" y="840"/>
                </a:lnTo>
                <a:lnTo>
                  <a:pt x="517418" y="1340"/>
                </a:lnTo>
                <a:lnTo>
                  <a:pt x="482495" y="24785"/>
                </a:lnTo>
                <a:lnTo>
                  <a:pt x="472660" y="65681"/>
                </a:lnTo>
                <a:lnTo>
                  <a:pt x="472541" y="67258"/>
                </a:lnTo>
                <a:lnTo>
                  <a:pt x="472225" y="74607"/>
                </a:lnTo>
                <a:lnTo>
                  <a:pt x="472120" y="90554"/>
                </a:lnTo>
                <a:lnTo>
                  <a:pt x="472509" y="96602"/>
                </a:lnTo>
                <a:lnTo>
                  <a:pt x="472611" y="98197"/>
                </a:lnTo>
                <a:lnTo>
                  <a:pt x="473376" y="103714"/>
                </a:lnTo>
                <a:lnTo>
                  <a:pt x="474492" y="111274"/>
                </a:lnTo>
                <a:lnTo>
                  <a:pt x="474555" y="111695"/>
                </a:lnTo>
                <a:lnTo>
                  <a:pt x="474645" y="112291"/>
                </a:lnTo>
                <a:lnTo>
                  <a:pt x="476204" y="118496"/>
                </a:lnTo>
                <a:lnTo>
                  <a:pt x="476257" y="118706"/>
                </a:lnTo>
                <a:lnTo>
                  <a:pt x="478431" y="124526"/>
                </a:lnTo>
                <a:lnTo>
                  <a:pt x="504035" y="153515"/>
                </a:lnTo>
                <a:lnTo>
                  <a:pt x="526180" y="158603"/>
                </a:lnTo>
                <a:lnTo>
                  <a:pt x="532964" y="158182"/>
                </a:lnTo>
                <a:lnTo>
                  <a:pt x="566094" y="138580"/>
                </a:lnTo>
                <a:lnTo>
                  <a:pt x="566965" y="137252"/>
                </a:lnTo>
                <a:lnTo>
                  <a:pt x="519729" y="137252"/>
                </a:lnTo>
                <a:lnTo>
                  <a:pt x="514786" y="135114"/>
                </a:lnTo>
                <a:lnTo>
                  <a:pt x="501708" y="98197"/>
                </a:lnTo>
                <a:lnTo>
                  <a:pt x="501159" y="74607"/>
                </a:lnTo>
                <a:lnTo>
                  <a:pt x="501290" y="69276"/>
                </a:lnTo>
                <a:lnTo>
                  <a:pt x="501379" y="65681"/>
                </a:lnTo>
                <a:lnTo>
                  <a:pt x="510053" y="26854"/>
                </a:lnTo>
                <a:lnTo>
                  <a:pt x="516504" y="22191"/>
                </a:lnTo>
                <a:lnTo>
                  <a:pt x="566979" y="22191"/>
                </a:lnTo>
                <a:lnTo>
                  <a:pt x="564955" y="19211"/>
                </a:lnTo>
                <a:lnTo>
                  <a:pt x="560467" y="14723"/>
                </a:lnTo>
                <a:lnTo>
                  <a:pt x="556049" y="10166"/>
                </a:lnTo>
                <a:lnTo>
                  <a:pt x="550897" y="6730"/>
                </a:lnTo>
                <a:lnTo>
                  <a:pt x="545007" y="4416"/>
                </a:lnTo>
                <a:lnTo>
                  <a:pt x="539117" y="2032"/>
                </a:lnTo>
                <a:lnTo>
                  <a:pt x="532561" y="840"/>
                </a:lnTo>
                <a:close/>
              </a:path>
              <a:path w="579755" h="159384">
                <a:moveTo>
                  <a:pt x="566979" y="22191"/>
                </a:moveTo>
                <a:lnTo>
                  <a:pt x="532210" y="22191"/>
                </a:lnTo>
                <a:lnTo>
                  <a:pt x="537258" y="24294"/>
                </a:lnTo>
                <a:lnTo>
                  <a:pt x="540904" y="28501"/>
                </a:lnTo>
                <a:lnTo>
                  <a:pt x="550669" y="65681"/>
                </a:lnTo>
                <a:lnTo>
                  <a:pt x="550748" y="90554"/>
                </a:lnTo>
                <a:lnTo>
                  <a:pt x="550459" y="96602"/>
                </a:lnTo>
                <a:lnTo>
                  <a:pt x="537383" y="135114"/>
                </a:lnTo>
                <a:lnTo>
                  <a:pt x="537232" y="135114"/>
                </a:lnTo>
                <a:lnTo>
                  <a:pt x="532421" y="137252"/>
                </a:lnTo>
                <a:lnTo>
                  <a:pt x="566965" y="137252"/>
                </a:lnTo>
                <a:lnTo>
                  <a:pt x="569933" y="132729"/>
                </a:lnTo>
                <a:lnTo>
                  <a:pt x="578415" y="105279"/>
                </a:lnTo>
                <a:lnTo>
                  <a:pt x="578521" y="104530"/>
                </a:lnTo>
                <a:lnTo>
                  <a:pt x="578636" y="103714"/>
                </a:lnTo>
                <a:lnTo>
                  <a:pt x="579146" y="98197"/>
                </a:lnTo>
                <a:lnTo>
                  <a:pt x="579230" y="97286"/>
                </a:lnTo>
                <a:lnTo>
                  <a:pt x="579293" y="96602"/>
                </a:lnTo>
                <a:lnTo>
                  <a:pt x="579603" y="90554"/>
                </a:lnTo>
                <a:lnTo>
                  <a:pt x="579700" y="88122"/>
                </a:lnTo>
                <a:lnTo>
                  <a:pt x="579749" y="78459"/>
                </a:lnTo>
                <a:lnTo>
                  <a:pt x="579443" y="69276"/>
                </a:lnTo>
                <a:lnTo>
                  <a:pt x="579323" y="65681"/>
                </a:lnTo>
                <a:lnTo>
                  <a:pt x="577821" y="52402"/>
                </a:lnTo>
                <a:lnTo>
                  <a:pt x="575323" y="41024"/>
                </a:lnTo>
                <a:lnTo>
                  <a:pt x="571826" y="31446"/>
                </a:lnTo>
                <a:lnTo>
                  <a:pt x="568741" y="24785"/>
                </a:lnTo>
                <a:lnTo>
                  <a:pt x="566979" y="2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9004" y="428411"/>
            <a:ext cx="842010" cy="427355"/>
          </a:xfrm>
          <a:custGeom>
            <a:avLst/>
            <a:gdLst/>
            <a:ahLst/>
            <a:cxnLst/>
            <a:rect l="l" t="t" r="r" b="b"/>
            <a:pathLst>
              <a:path w="842010" h="427355">
                <a:moveTo>
                  <a:pt x="45960" y="426267"/>
                </a:moveTo>
                <a:lnTo>
                  <a:pt x="31942" y="426267"/>
                </a:lnTo>
                <a:lnTo>
                  <a:pt x="38938" y="426893"/>
                </a:lnTo>
                <a:lnTo>
                  <a:pt x="45960" y="426267"/>
                </a:lnTo>
                <a:close/>
              </a:path>
              <a:path w="842010" h="427355">
                <a:moveTo>
                  <a:pt x="150172" y="89043"/>
                </a:moveTo>
                <a:lnTo>
                  <a:pt x="78163" y="89043"/>
                </a:lnTo>
                <a:lnTo>
                  <a:pt x="145447" y="356460"/>
                </a:lnTo>
                <a:lnTo>
                  <a:pt x="157377" y="397307"/>
                </a:lnTo>
                <a:lnTo>
                  <a:pt x="188680" y="425247"/>
                </a:lnTo>
                <a:lnTo>
                  <a:pt x="202423" y="426893"/>
                </a:lnTo>
                <a:lnTo>
                  <a:pt x="211764" y="426267"/>
                </a:lnTo>
                <a:lnTo>
                  <a:pt x="246068" y="400713"/>
                </a:lnTo>
                <a:lnTo>
                  <a:pt x="259400" y="356460"/>
                </a:lnTo>
                <a:lnTo>
                  <a:pt x="277121" y="286027"/>
                </a:lnTo>
                <a:lnTo>
                  <a:pt x="202423" y="286027"/>
                </a:lnTo>
                <a:lnTo>
                  <a:pt x="150172" y="89043"/>
                </a:lnTo>
                <a:close/>
              </a:path>
              <a:path w="842010" h="427355">
                <a:moveTo>
                  <a:pt x="372462" y="426267"/>
                </a:moveTo>
                <a:lnTo>
                  <a:pt x="358611" y="426267"/>
                </a:lnTo>
                <a:lnTo>
                  <a:pt x="365336" y="426893"/>
                </a:lnTo>
                <a:lnTo>
                  <a:pt x="372462" y="426267"/>
                </a:lnTo>
                <a:close/>
              </a:path>
              <a:path w="842010" h="427355">
                <a:moveTo>
                  <a:pt x="79309" y="0"/>
                </a:moveTo>
                <a:lnTo>
                  <a:pt x="52967" y="0"/>
                </a:lnTo>
                <a:lnTo>
                  <a:pt x="41425" y="608"/>
                </a:lnTo>
                <a:lnTo>
                  <a:pt x="3578" y="23692"/>
                </a:lnTo>
                <a:lnTo>
                  <a:pt x="0" y="46669"/>
                </a:lnTo>
                <a:lnTo>
                  <a:pt x="17" y="379079"/>
                </a:lnTo>
                <a:lnTo>
                  <a:pt x="679" y="390191"/>
                </a:lnTo>
                <a:lnTo>
                  <a:pt x="2675" y="399836"/>
                </a:lnTo>
                <a:lnTo>
                  <a:pt x="2719" y="400051"/>
                </a:lnTo>
                <a:lnTo>
                  <a:pt x="31104" y="426267"/>
                </a:lnTo>
                <a:lnTo>
                  <a:pt x="46947" y="426267"/>
                </a:lnTo>
                <a:lnTo>
                  <a:pt x="75355" y="400051"/>
                </a:lnTo>
                <a:lnTo>
                  <a:pt x="78163" y="89043"/>
                </a:lnTo>
                <a:lnTo>
                  <a:pt x="150172" y="89043"/>
                </a:lnTo>
                <a:lnTo>
                  <a:pt x="138235" y="44396"/>
                </a:lnTo>
                <a:lnTo>
                  <a:pt x="120919" y="7157"/>
                </a:lnTo>
                <a:lnTo>
                  <a:pt x="90367" y="268"/>
                </a:lnTo>
                <a:lnTo>
                  <a:pt x="79309" y="0"/>
                </a:lnTo>
                <a:close/>
              </a:path>
              <a:path w="842010" h="427355">
                <a:moveTo>
                  <a:pt x="404847" y="89043"/>
                </a:moveTo>
                <a:lnTo>
                  <a:pt x="326683" y="89043"/>
                </a:lnTo>
                <a:lnTo>
                  <a:pt x="326701" y="379079"/>
                </a:lnTo>
                <a:lnTo>
                  <a:pt x="343378" y="420128"/>
                </a:lnTo>
                <a:lnTo>
                  <a:pt x="357672" y="426267"/>
                </a:lnTo>
                <a:lnTo>
                  <a:pt x="373465" y="426267"/>
                </a:lnTo>
                <a:lnTo>
                  <a:pt x="402038" y="400051"/>
                </a:lnTo>
                <a:lnTo>
                  <a:pt x="402126" y="399836"/>
                </a:lnTo>
                <a:lnTo>
                  <a:pt x="404140" y="390191"/>
                </a:lnTo>
                <a:lnTo>
                  <a:pt x="404302" y="387811"/>
                </a:lnTo>
                <a:lnTo>
                  <a:pt x="404829" y="379079"/>
                </a:lnTo>
                <a:lnTo>
                  <a:pt x="404847" y="89043"/>
                </a:lnTo>
                <a:close/>
              </a:path>
              <a:path w="842010" h="427355">
                <a:moveTo>
                  <a:pt x="351879" y="0"/>
                </a:moveTo>
                <a:lnTo>
                  <a:pt x="325538" y="0"/>
                </a:lnTo>
                <a:lnTo>
                  <a:pt x="314461" y="268"/>
                </a:lnTo>
                <a:lnTo>
                  <a:pt x="275147" y="19756"/>
                </a:lnTo>
                <a:lnTo>
                  <a:pt x="263408" y="56117"/>
                </a:lnTo>
                <a:lnTo>
                  <a:pt x="202423" y="286027"/>
                </a:lnTo>
                <a:lnTo>
                  <a:pt x="277121" y="286027"/>
                </a:lnTo>
                <a:lnTo>
                  <a:pt x="326683" y="89043"/>
                </a:lnTo>
                <a:lnTo>
                  <a:pt x="404847" y="89043"/>
                </a:lnTo>
                <a:lnTo>
                  <a:pt x="404847" y="46669"/>
                </a:lnTo>
                <a:lnTo>
                  <a:pt x="403978" y="34429"/>
                </a:lnTo>
                <a:lnTo>
                  <a:pt x="373710" y="2433"/>
                </a:lnTo>
                <a:lnTo>
                  <a:pt x="363421" y="608"/>
                </a:lnTo>
                <a:lnTo>
                  <a:pt x="351879" y="0"/>
                </a:lnTo>
                <a:close/>
              </a:path>
              <a:path w="842010" h="427355">
                <a:moveTo>
                  <a:pt x="801620" y="0"/>
                </a:moveTo>
                <a:lnTo>
                  <a:pt x="601200" y="0"/>
                </a:lnTo>
                <a:lnTo>
                  <a:pt x="592575" y="340"/>
                </a:lnTo>
                <a:lnTo>
                  <a:pt x="554531" y="22332"/>
                </a:lnTo>
                <a:lnTo>
                  <a:pt x="549091" y="375070"/>
                </a:lnTo>
                <a:lnTo>
                  <a:pt x="549851" y="387400"/>
                </a:lnTo>
                <a:lnTo>
                  <a:pt x="574815" y="423744"/>
                </a:lnTo>
                <a:lnTo>
                  <a:pt x="591752" y="426893"/>
                </a:lnTo>
                <a:lnTo>
                  <a:pt x="600628" y="426106"/>
                </a:lnTo>
                <a:lnTo>
                  <a:pt x="631120" y="398047"/>
                </a:lnTo>
                <a:lnTo>
                  <a:pt x="634126" y="236781"/>
                </a:lnTo>
                <a:lnTo>
                  <a:pt x="774134" y="236781"/>
                </a:lnTo>
                <a:lnTo>
                  <a:pt x="809541" y="222465"/>
                </a:lnTo>
                <a:lnTo>
                  <a:pt x="812786" y="214735"/>
                </a:lnTo>
                <a:lnTo>
                  <a:pt x="812786" y="195265"/>
                </a:lnTo>
                <a:lnTo>
                  <a:pt x="774134" y="172934"/>
                </a:lnTo>
                <a:lnTo>
                  <a:pt x="634126" y="172934"/>
                </a:lnTo>
                <a:lnTo>
                  <a:pt x="634126" y="65566"/>
                </a:lnTo>
                <a:lnTo>
                  <a:pt x="801620" y="65566"/>
                </a:lnTo>
                <a:lnTo>
                  <a:pt x="811122" y="65011"/>
                </a:lnTo>
                <a:lnTo>
                  <a:pt x="841077" y="39726"/>
                </a:lnTo>
                <a:lnTo>
                  <a:pt x="841703" y="32639"/>
                </a:lnTo>
                <a:lnTo>
                  <a:pt x="841077" y="25696"/>
                </a:lnTo>
                <a:lnTo>
                  <a:pt x="811122" y="572"/>
                </a:lnTo>
                <a:lnTo>
                  <a:pt x="801620" y="0"/>
                </a:lnTo>
                <a:close/>
              </a:path>
            </a:pathLst>
          </a:custGeom>
          <a:solidFill>
            <a:srgbClr val="41B18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5801" y="421244"/>
            <a:ext cx="8064759" cy="550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47420" y="424682"/>
            <a:ext cx="3961969" cy="54657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52050" y="1539220"/>
            <a:ext cx="83820" cy="8963660"/>
          </a:xfrm>
          <a:custGeom>
            <a:avLst/>
            <a:gdLst/>
            <a:ahLst/>
            <a:cxnLst/>
            <a:rect l="l" t="t" r="r" b="b"/>
            <a:pathLst>
              <a:path w="83820" h="8963660">
                <a:moveTo>
                  <a:pt x="83767" y="8963077"/>
                </a:moveTo>
                <a:lnTo>
                  <a:pt x="83767" y="0"/>
                </a:lnTo>
                <a:lnTo>
                  <a:pt x="0" y="0"/>
                </a:lnTo>
                <a:lnTo>
                  <a:pt x="0" y="8963077"/>
                </a:lnTo>
                <a:lnTo>
                  <a:pt x="83767" y="89630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9245" y="1403098"/>
            <a:ext cx="5895108" cy="27703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87067" y="1424040"/>
            <a:ext cx="5067898" cy="23635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3536" y="3903455"/>
            <a:ext cx="5099253" cy="3535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43536" y="4678301"/>
            <a:ext cx="4436938" cy="3535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43536" y="5536905"/>
            <a:ext cx="3856327" cy="2790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43536" y="8929481"/>
            <a:ext cx="3698133" cy="3535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43536" y="9631026"/>
            <a:ext cx="6545554" cy="7188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08163" y="8594412"/>
            <a:ext cx="6798719" cy="35357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050046" y="7631091"/>
            <a:ext cx="5056741" cy="3535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43536" y="6395522"/>
            <a:ext cx="7378251" cy="203813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008163" y="6395526"/>
            <a:ext cx="6535757" cy="79335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008163" y="4678301"/>
            <a:ext cx="4436938" cy="3535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008163" y="5536913"/>
            <a:ext cx="7045727" cy="3535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008163" y="3903455"/>
            <a:ext cx="5099253" cy="353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6705" y="699191"/>
            <a:ext cx="3569493" cy="4495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0306" y="699191"/>
            <a:ext cx="9255567" cy="12711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9381" y="2951526"/>
            <a:ext cx="16020125" cy="8745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92234" y="4772539"/>
            <a:ext cx="3991307" cy="3535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71756" y="4772539"/>
            <a:ext cx="6996321" cy="3535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2234" y="5557847"/>
            <a:ext cx="3145888" cy="2790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39415" y="5557856"/>
            <a:ext cx="8272104" cy="3535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092234" y="6343163"/>
            <a:ext cx="3028834" cy="2790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33209" y="6343172"/>
            <a:ext cx="11696324" cy="35357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92234" y="7128488"/>
            <a:ext cx="15749525" cy="3535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092234" y="7913796"/>
            <a:ext cx="14440665" cy="7188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11249" y="456344"/>
            <a:ext cx="1924050" cy="558165"/>
          </a:xfrm>
          <a:custGeom>
            <a:avLst/>
            <a:gdLst/>
            <a:ahLst/>
            <a:cxnLst/>
            <a:rect l="l" t="t" r="r" b="b"/>
            <a:pathLst>
              <a:path w="1924050" h="558165">
                <a:moveTo>
                  <a:pt x="54113" y="0"/>
                </a:moveTo>
                <a:lnTo>
                  <a:pt x="14724" y="16564"/>
                </a:lnTo>
                <a:lnTo>
                  <a:pt x="3755" y="37087"/>
                </a:lnTo>
                <a:lnTo>
                  <a:pt x="3681" y="37271"/>
                </a:lnTo>
                <a:lnTo>
                  <a:pt x="948" y="50592"/>
                </a:lnTo>
                <a:lnTo>
                  <a:pt x="920" y="50730"/>
                </a:lnTo>
                <a:lnTo>
                  <a:pt x="0" y="66260"/>
                </a:lnTo>
                <a:lnTo>
                  <a:pt x="0" y="325783"/>
                </a:lnTo>
                <a:lnTo>
                  <a:pt x="3313" y="382657"/>
                </a:lnTo>
                <a:lnTo>
                  <a:pt x="13252" y="431064"/>
                </a:lnTo>
                <a:lnTo>
                  <a:pt x="30277" y="471005"/>
                </a:lnTo>
                <a:lnTo>
                  <a:pt x="54849" y="503216"/>
                </a:lnTo>
                <a:lnTo>
                  <a:pt x="87335" y="527603"/>
                </a:lnTo>
                <a:lnTo>
                  <a:pt x="128104" y="544812"/>
                </a:lnTo>
                <a:lnTo>
                  <a:pt x="177340" y="554751"/>
                </a:lnTo>
                <a:lnTo>
                  <a:pt x="205717" y="557282"/>
                </a:lnTo>
                <a:lnTo>
                  <a:pt x="206868" y="557282"/>
                </a:lnTo>
                <a:lnTo>
                  <a:pt x="235227" y="558064"/>
                </a:lnTo>
                <a:lnTo>
                  <a:pt x="284186" y="554935"/>
                </a:lnTo>
                <a:lnTo>
                  <a:pt x="326519" y="545548"/>
                </a:lnTo>
                <a:lnTo>
                  <a:pt x="363147" y="529351"/>
                </a:lnTo>
                <a:lnTo>
                  <a:pt x="394989" y="505791"/>
                </a:lnTo>
                <a:lnTo>
                  <a:pt x="423702" y="471189"/>
                </a:lnTo>
                <a:lnTo>
                  <a:pt x="227496" y="471189"/>
                </a:lnTo>
                <a:lnTo>
                  <a:pt x="205593" y="470154"/>
                </a:lnTo>
                <a:lnTo>
                  <a:pt x="155345" y="454624"/>
                </a:lnTo>
                <a:lnTo>
                  <a:pt x="125389" y="421769"/>
                </a:lnTo>
                <a:lnTo>
                  <a:pt x="111815" y="373270"/>
                </a:lnTo>
                <a:lnTo>
                  <a:pt x="109393" y="333881"/>
                </a:lnTo>
                <a:lnTo>
                  <a:pt x="109330" y="66260"/>
                </a:lnTo>
                <a:lnTo>
                  <a:pt x="108387" y="50730"/>
                </a:lnTo>
                <a:lnTo>
                  <a:pt x="86208" y="9317"/>
                </a:lnTo>
                <a:lnTo>
                  <a:pt x="66146" y="1035"/>
                </a:lnTo>
                <a:lnTo>
                  <a:pt x="54113" y="0"/>
                </a:lnTo>
                <a:close/>
              </a:path>
              <a:path w="1924050" h="558165">
                <a:moveTo>
                  <a:pt x="398670" y="0"/>
                </a:moveTo>
                <a:lnTo>
                  <a:pt x="359282" y="16564"/>
                </a:lnTo>
                <a:lnTo>
                  <a:pt x="344557" y="66260"/>
                </a:lnTo>
                <a:lnTo>
                  <a:pt x="344557" y="333881"/>
                </a:lnTo>
                <a:lnTo>
                  <a:pt x="342901" y="366299"/>
                </a:lnTo>
                <a:lnTo>
                  <a:pt x="329648" y="418019"/>
                </a:lnTo>
                <a:lnTo>
                  <a:pt x="302454" y="452139"/>
                </a:lnTo>
                <a:lnTo>
                  <a:pt x="257175" y="469072"/>
                </a:lnTo>
                <a:lnTo>
                  <a:pt x="227496" y="471189"/>
                </a:lnTo>
                <a:lnTo>
                  <a:pt x="423702" y="471189"/>
                </a:lnTo>
                <a:lnTo>
                  <a:pt x="441372" y="431432"/>
                </a:lnTo>
                <a:lnTo>
                  <a:pt x="450759" y="383853"/>
                </a:lnTo>
                <a:lnTo>
                  <a:pt x="453888" y="325783"/>
                </a:lnTo>
                <a:lnTo>
                  <a:pt x="453888" y="66260"/>
                </a:lnTo>
                <a:lnTo>
                  <a:pt x="445250" y="25882"/>
                </a:lnTo>
                <a:lnTo>
                  <a:pt x="445191" y="25744"/>
                </a:lnTo>
                <a:lnTo>
                  <a:pt x="438427" y="16564"/>
                </a:lnTo>
                <a:lnTo>
                  <a:pt x="430282" y="9317"/>
                </a:lnTo>
                <a:lnTo>
                  <a:pt x="420941" y="4141"/>
                </a:lnTo>
                <a:lnTo>
                  <a:pt x="410404" y="1035"/>
                </a:lnTo>
                <a:lnTo>
                  <a:pt x="398670" y="0"/>
                </a:lnTo>
                <a:close/>
              </a:path>
              <a:path w="1924050" h="558165">
                <a:moveTo>
                  <a:pt x="661064" y="410081"/>
                </a:moveTo>
                <a:lnTo>
                  <a:pt x="626093" y="428050"/>
                </a:lnTo>
                <a:lnTo>
                  <a:pt x="619466" y="450206"/>
                </a:lnTo>
                <a:lnTo>
                  <a:pt x="620617" y="462722"/>
                </a:lnTo>
                <a:lnTo>
                  <a:pt x="637873" y="500270"/>
                </a:lnTo>
                <a:lnTo>
                  <a:pt x="676870" y="532710"/>
                </a:lnTo>
                <a:lnTo>
                  <a:pt x="715223" y="548747"/>
                </a:lnTo>
                <a:lnTo>
                  <a:pt x="762322" y="557121"/>
                </a:lnTo>
                <a:lnTo>
                  <a:pt x="763926" y="557121"/>
                </a:lnTo>
                <a:lnTo>
                  <a:pt x="787697" y="558064"/>
                </a:lnTo>
                <a:lnTo>
                  <a:pt x="840061" y="554291"/>
                </a:lnTo>
                <a:lnTo>
                  <a:pt x="883775" y="542971"/>
                </a:lnTo>
                <a:lnTo>
                  <a:pt x="918654" y="524014"/>
                </a:lnTo>
                <a:lnTo>
                  <a:pt x="946696" y="492908"/>
                </a:lnTo>
                <a:lnTo>
                  <a:pt x="797267" y="492908"/>
                </a:lnTo>
                <a:lnTo>
                  <a:pt x="779644" y="492079"/>
                </a:lnTo>
                <a:lnTo>
                  <a:pt x="738369" y="479656"/>
                </a:lnTo>
                <a:lnTo>
                  <a:pt x="709656" y="452116"/>
                </a:lnTo>
                <a:lnTo>
                  <a:pt x="697646" y="432928"/>
                </a:lnTo>
                <a:lnTo>
                  <a:pt x="693643" y="427107"/>
                </a:lnTo>
                <a:lnTo>
                  <a:pt x="668518" y="410565"/>
                </a:lnTo>
                <a:lnTo>
                  <a:pt x="661064" y="410081"/>
                </a:lnTo>
                <a:close/>
              </a:path>
              <a:path w="1924050" h="558165">
                <a:moveTo>
                  <a:pt x="779966" y="149455"/>
                </a:moveTo>
                <a:lnTo>
                  <a:pt x="733859" y="153504"/>
                </a:lnTo>
                <a:lnTo>
                  <a:pt x="694931" y="165652"/>
                </a:lnTo>
                <a:lnTo>
                  <a:pt x="651999" y="195608"/>
                </a:lnTo>
                <a:lnTo>
                  <a:pt x="628393" y="236054"/>
                </a:lnTo>
                <a:lnTo>
                  <a:pt x="623884" y="265411"/>
                </a:lnTo>
                <a:lnTo>
                  <a:pt x="624864" y="278480"/>
                </a:lnTo>
                <a:lnTo>
                  <a:pt x="624988" y="280137"/>
                </a:lnTo>
                <a:lnTo>
                  <a:pt x="625103" y="281678"/>
                </a:lnTo>
                <a:lnTo>
                  <a:pt x="643394" y="322470"/>
                </a:lnTo>
                <a:lnTo>
                  <a:pt x="679907" y="352287"/>
                </a:lnTo>
                <a:lnTo>
                  <a:pt x="732847" y="373730"/>
                </a:lnTo>
                <a:lnTo>
                  <a:pt x="801340" y="392481"/>
                </a:lnTo>
                <a:lnTo>
                  <a:pt x="819447" y="398210"/>
                </a:lnTo>
                <a:lnTo>
                  <a:pt x="854716" y="417053"/>
                </a:lnTo>
                <a:lnTo>
                  <a:pt x="866105" y="448734"/>
                </a:lnTo>
                <a:lnTo>
                  <a:pt x="864886" y="457154"/>
                </a:lnTo>
                <a:lnTo>
                  <a:pt x="836334" y="485453"/>
                </a:lnTo>
                <a:lnTo>
                  <a:pt x="797267" y="492908"/>
                </a:lnTo>
                <a:lnTo>
                  <a:pt x="946696" y="492908"/>
                </a:lnTo>
                <a:lnTo>
                  <a:pt x="962759" y="446709"/>
                </a:lnTo>
                <a:lnTo>
                  <a:pt x="963965" y="425818"/>
                </a:lnTo>
                <a:lnTo>
                  <a:pt x="963144" y="414430"/>
                </a:lnTo>
                <a:lnTo>
                  <a:pt x="963058" y="413233"/>
                </a:lnTo>
                <a:lnTo>
                  <a:pt x="948563" y="377687"/>
                </a:lnTo>
                <a:lnTo>
                  <a:pt x="917642" y="348422"/>
                </a:lnTo>
                <a:lnTo>
                  <a:pt x="869879" y="325415"/>
                </a:lnTo>
                <a:lnTo>
                  <a:pt x="827453" y="312899"/>
                </a:lnTo>
                <a:lnTo>
                  <a:pt x="792298" y="304064"/>
                </a:lnTo>
                <a:lnTo>
                  <a:pt x="777895" y="300198"/>
                </a:lnTo>
                <a:lnTo>
                  <a:pt x="737103" y="284899"/>
                </a:lnTo>
                <a:lnTo>
                  <a:pt x="716650" y="254000"/>
                </a:lnTo>
                <a:lnTo>
                  <a:pt x="717752" y="245901"/>
                </a:lnTo>
                <a:lnTo>
                  <a:pt x="755026" y="216452"/>
                </a:lnTo>
                <a:lnTo>
                  <a:pt x="779966" y="213507"/>
                </a:lnTo>
                <a:lnTo>
                  <a:pt x="935846" y="213507"/>
                </a:lnTo>
                <a:lnTo>
                  <a:pt x="933470" y="209458"/>
                </a:lnTo>
                <a:lnTo>
                  <a:pt x="901813" y="179273"/>
                </a:lnTo>
                <a:lnTo>
                  <a:pt x="864886" y="161948"/>
                </a:lnTo>
                <a:lnTo>
                  <a:pt x="816962" y="151479"/>
                </a:lnTo>
                <a:lnTo>
                  <a:pt x="798970" y="149961"/>
                </a:lnTo>
                <a:lnTo>
                  <a:pt x="779966" y="149455"/>
                </a:lnTo>
                <a:close/>
              </a:path>
              <a:path w="1924050" h="558165">
                <a:moveTo>
                  <a:pt x="935846" y="213507"/>
                </a:moveTo>
                <a:lnTo>
                  <a:pt x="779966" y="213507"/>
                </a:lnTo>
                <a:lnTo>
                  <a:pt x="792528" y="214059"/>
                </a:lnTo>
                <a:lnTo>
                  <a:pt x="803710" y="215716"/>
                </a:lnTo>
                <a:lnTo>
                  <a:pt x="842845" y="238907"/>
                </a:lnTo>
                <a:lnTo>
                  <a:pt x="855591" y="254184"/>
                </a:lnTo>
                <a:lnTo>
                  <a:pt x="861964" y="261362"/>
                </a:lnTo>
                <a:lnTo>
                  <a:pt x="899972" y="281240"/>
                </a:lnTo>
                <a:lnTo>
                  <a:pt x="910026" y="280550"/>
                </a:lnTo>
                <a:lnTo>
                  <a:pt x="941569" y="257589"/>
                </a:lnTo>
                <a:lnTo>
                  <a:pt x="944514" y="241852"/>
                </a:lnTo>
                <a:lnTo>
                  <a:pt x="943824" y="233891"/>
                </a:lnTo>
                <a:lnTo>
                  <a:pt x="941753" y="225839"/>
                </a:lnTo>
                <a:lnTo>
                  <a:pt x="938302" y="217694"/>
                </a:lnTo>
                <a:lnTo>
                  <a:pt x="935846" y="213507"/>
                </a:lnTo>
                <a:close/>
              </a:path>
              <a:path w="1924050" h="558165">
                <a:moveTo>
                  <a:pt x="1302616" y="148719"/>
                </a:moveTo>
                <a:lnTo>
                  <a:pt x="1259361" y="152399"/>
                </a:lnTo>
                <a:lnTo>
                  <a:pt x="1220158" y="163443"/>
                </a:lnTo>
                <a:lnTo>
                  <a:pt x="1185926" y="181021"/>
                </a:lnTo>
                <a:lnTo>
                  <a:pt x="1145639" y="219351"/>
                </a:lnTo>
                <a:lnTo>
                  <a:pt x="1118926" y="270565"/>
                </a:lnTo>
                <a:lnTo>
                  <a:pt x="1108993" y="310138"/>
                </a:lnTo>
                <a:lnTo>
                  <a:pt x="1105680" y="353023"/>
                </a:lnTo>
                <a:lnTo>
                  <a:pt x="1109039" y="397865"/>
                </a:lnTo>
                <a:lnTo>
                  <a:pt x="1119115" y="437782"/>
                </a:lnTo>
                <a:lnTo>
                  <a:pt x="1135908" y="472776"/>
                </a:lnTo>
                <a:lnTo>
                  <a:pt x="1159416" y="502847"/>
                </a:lnTo>
                <a:lnTo>
                  <a:pt x="1188982" y="527005"/>
                </a:lnTo>
                <a:lnTo>
                  <a:pt x="1223930" y="544260"/>
                </a:lnTo>
                <a:lnTo>
                  <a:pt x="1264262" y="554613"/>
                </a:lnTo>
                <a:lnTo>
                  <a:pt x="1309977" y="558064"/>
                </a:lnTo>
                <a:lnTo>
                  <a:pt x="1330527" y="557374"/>
                </a:lnTo>
                <a:lnTo>
                  <a:pt x="1384708" y="547021"/>
                </a:lnTo>
                <a:lnTo>
                  <a:pt x="1427435" y="527350"/>
                </a:lnTo>
                <a:lnTo>
                  <a:pt x="1457780" y="502203"/>
                </a:lnTo>
                <a:lnTo>
                  <a:pt x="1466507" y="491435"/>
                </a:lnTo>
                <a:lnTo>
                  <a:pt x="1307035" y="491435"/>
                </a:lnTo>
                <a:lnTo>
                  <a:pt x="1293875" y="490607"/>
                </a:lnTo>
                <a:lnTo>
                  <a:pt x="1247193" y="470752"/>
                </a:lnTo>
                <a:lnTo>
                  <a:pt x="1222001" y="438795"/>
                </a:lnTo>
                <a:lnTo>
                  <a:pt x="1209370" y="395035"/>
                </a:lnTo>
                <a:lnTo>
                  <a:pt x="1208378" y="378423"/>
                </a:lnTo>
                <a:lnTo>
                  <a:pt x="1404959" y="378423"/>
                </a:lnTo>
                <a:lnTo>
                  <a:pt x="1423545" y="377733"/>
                </a:lnTo>
                <a:lnTo>
                  <a:pt x="1466067" y="367380"/>
                </a:lnTo>
                <a:lnTo>
                  <a:pt x="1487523" y="321365"/>
                </a:lnTo>
                <a:lnTo>
                  <a:pt x="1208378" y="321365"/>
                </a:lnTo>
                <a:lnTo>
                  <a:pt x="1212099" y="297714"/>
                </a:lnTo>
                <a:lnTo>
                  <a:pt x="1226672" y="259246"/>
                </a:lnTo>
                <a:lnTo>
                  <a:pt x="1265069" y="225195"/>
                </a:lnTo>
                <a:lnTo>
                  <a:pt x="1299307" y="218661"/>
                </a:lnTo>
                <a:lnTo>
                  <a:pt x="1454658" y="218661"/>
                </a:lnTo>
                <a:lnTo>
                  <a:pt x="1440477" y="202095"/>
                </a:lnTo>
                <a:lnTo>
                  <a:pt x="1403482" y="173750"/>
                </a:lnTo>
                <a:lnTo>
                  <a:pt x="1357282" y="154977"/>
                </a:lnTo>
                <a:lnTo>
                  <a:pt x="1331007" y="150283"/>
                </a:lnTo>
                <a:lnTo>
                  <a:pt x="1302616" y="148719"/>
                </a:lnTo>
                <a:close/>
              </a:path>
              <a:path w="1924050" h="558165">
                <a:moveTo>
                  <a:pt x="1447293" y="420021"/>
                </a:moveTo>
                <a:lnTo>
                  <a:pt x="1437722" y="420021"/>
                </a:lnTo>
                <a:lnTo>
                  <a:pt x="1430351" y="422229"/>
                </a:lnTo>
                <a:lnTo>
                  <a:pt x="1425199" y="426647"/>
                </a:lnTo>
                <a:lnTo>
                  <a:pt x="1416250" y="435021"/>
                </a:lnTo>
                <a:lnTo>
                  <a:pt x="1408175" y="442476"/>
                </a:lnTo>
                <a:lnTo>
                  <a:pt x="1375734" y="469463"/>
                </a:lnTo>
                <a:lnTo>
                  <a:pt x="1339798" y="487386"/>
                </a:lnTo>
                <a:lnTo>
                  <a:pt x="1307035" y="491435"/>
                </a:lnTo>
                <a:lnTo>
                  <a:pt x="1466507" y="491435"/>
                </a:lnTo>
                <a:lnTo>
                  <a:pt x="1481888" y="452415"/>
                </a:lnTo>
                <a:lnTo>
                  <a:pt x="1481291" y="445122"/>
                </a:lnTo>
                <a:lnTo>
                  <a:pt x="1461482" y="422229"/>
                </a:lnTo>
                <a:lnTo>
                  <a:pt x="1461661" y="422229"/>
                </a:lnTo>
                <a:lnTo>
                  <a:pt x="1454653" y="420550"/>
                </a:lnTo>
                <a:lnTo>
                  <a:pt x="1447293" y="420021"/>
                </a:lnTo>
                <a:close/>
              </a:path>
              <a:path w="1924050" h="558165">
                <a:moveTo>
                  <a:pt x="1454658" y="218661"/>
                </a:moveTo>
                <a:lnTo>
                  <a:pt x="1299307" y="218661"/>
                </a:lnTo>
                <a:lnTo>
                  <a:pt x="1318303" y="220294"/>
                </a:lnTo>
                <a:lnTo>
                  <a:pt x="1318116" y="220294"/>
                </a:lnTo>
                <a:lnTo>
                  <a:pt x="1335150" y="225195"/>
                </a:lnTo>
                <a:lnTo>
                  <a:pt x="1335000" y="225195"/>
                </a:lnTo>
                <a:lnTo>
                  <a:pt x="1349692" y="233155"/>
                </a:lnTo>
                <a:lnTo>
                  <a:pt x="1381766" y="276363"/>
                </a:lnTo>
                <a:lnTo>
                  <a:pt x="1390603" y="321365"/>
                </a:lnTo>
                <a:lnTo>
                  <a:pt x="1487523" y="321365"/>
                </a:lnTo>
                <a:lnTo>
                  <a:pt x="1482538" y="277559"/>
                </a:lnTo>
                <a:lnTo>
                  <a:pt x="1466800" y="237803"/>
                </a:lnTo>
                <a:lnTo>
                  <a:pt x="1454973" y="219029"/>
                </a:lnTo>
                <a:lnTo>
                  <a:pt x="1454658" y="218661"/>
                </a:lnTo>
                <a:close/>
              </a:path>
              <a:path w="1924050" h="558165">
                <a:moveTo>
                  <a:pt x="1696426" y="149455"/>
                </a:moveTo>
                <a:lnTo>
                  <a:pt x="1659711" y="166388"/>
                </a:lnTo>
                <a:lnTo>
                  <a:pt x="1647591" y="216061"/>
                </a:lnTo>
                <a:lnTo>
                  <a:pt x="1647475" y="496957"/>
                </a:lnTo>
                <a:lnTo>
                  <a:pt x="1648349" y="511130"/>
                </a:lnTo>
                <a:lnTo>
                  <a:pt x="1668938" y="549368"/>
                </a:lnTo>
                <a:lnTo>
                  <a:pt x="1677542" y="554291"/>
                </a:lnTo>
                <a:lnTo>
                  <a:pt x="1677681" y="554291"/>
                </a:lnTo>
                <a:lnTo>
                  <a:pt x="1686867" y="557121"/>
                </a:lnTo>
                <a:lnTo>
                  <a:pt x="1687040" y="557121"/>
                </a:lnTo>
                <a:lnTo>
                  <a:pt x="1697170" y="558064"/>
                </a:lnTo>
                <a:lnTo>
                  <a:pt x="1707728" y="557121"/>
                </a:lnTo>
                <a:lnTo>
                  <a:pt x="1739889" y="534298"/>
                </a:lnTo>
                <a:lnTo>
                  <a:pt x="1747964" y="496957"/>
                </a:lnTo>
                <a:lnTo>
                  <a:pt x="1747964" y="413026"/>
                </a:lnTo>
                <a:lnTo>
                  <a:pt x="1748149" y="391261"/>
                </a:lnTo>
                <a:lnTo>
                  <a:pt x="1749625" y="352977"/>
                </a:lnTo>
                <a:lnTo>
                  <a:pt x="1755054" y="307009"/>
                </a:lnTo>
                <a:lnTo>
                  <a:pt x="1770882" y="262006"/>
                </a:lnTo>
                <a:lnTo>
                  <a:pt x="1808845" y="236698"/>
                </a:lnTo>
                <a:lnTo>
                  <a:pt x="1819386" y="235962"/>
                </a:lnTo>
                <a:lnTo>
                  <a:pt x="1912277" y="235962"/>
                </a:lnTo>
                <a:lnTo>
                  <a:pt x="1916312" y="231338"/>
                </a:lnTo>
                <a:lnTo>
                  <a:pt x="1920340" y="224090"/>
                </a:lnTo>
                <a:lnTo>
                  <a:pt x="1922756" y="216061"/>
                </a:lnTo>
                <a:lnTo>
                  <a:pt x="1923123" y="212035"/>
                </a:lnTo>
                <a:lnTo>
                  <a:pt x="1744655" y="212035"/>
                </a:lnTo>
                <a:lnTo>
                  <a:pt x="1743483" y="197517"/>
                </a:lnTo>
                <a:lnTo>
                  <a:pt x="1726113" y="158358"/>
                </a:lnTo>
                <a:lnTo>
                  <a:pt x="1708070" y="150444"/>
                </a:lnTo>
                <a:lnTo>
                  <a:pt x="1696426" y="149455"/>
                </a:lnTo>
                <a:close/>
              </a:path>
              <a:path w="1924050" h="558165">
                <a:moveTo>
                  <a:pt x="1912277" y="235962"/>
                </a:moveTo>
                <a:lnTo>
                  <a:pt x="1819386" y="235962"/>
                </a:lnTo>
                <a:lnTo>
                  <a:pt x="1827781" y="236399"/>
                </a:lnTo>
                <a:lnTo>
                  <a:pt x="1837405" y="237803"/>
                </a:lnTo>
                <a:lnTo>
                  <a:pt x="1837178" y="237803"/>
                </a:lnTo>
                <a:lnTo>
                  <a:pt x="1846366" y="239897"/>
                </a:lnTo>
                <a:lnTo>
                  <a:pt x="1866247" y="245856"/>
                </a:lnTo>
                <a:lnTo>
                  <a:pt x="1873955" y="247926"/>
                </a:lnTo>
                <a:lnTo>
                  <a:pt x="1879684" y="249168"/>
                </a:lnTo>
                <a:lnTo>
                  <a:pt x="1883436" y="249582"/>
                </a:lnTo>
                <a:lnTo>
                  <a:pt x="1890657" y="248846"/>
                </a:lnTo>
                <a:lnTo>
                  <a:pt x="1897603" y="246638"/>
                </a:lnTo>
                <a:lnTo>
                  <a:pt x="1904275" y="242956"/>
                </a:lnTo>
                <a:lnTo>
                  <a:pt x="1910671" y="237803"/>
                </a:lnTo>
                <a:lnTo>
                  <a:pt x="1912277" y="235962"/>
                </a:lnTo>
                <a:close/>
              </a:path>
              <a:path w="1924050" h="558165">
                <a:moveTo>
                  <a:pt x="1832265" y="149455"/>
                </a:moveTo>
                <a:lnTo>
                  <a:pt x="1791815" y="158358"/>
                </a:lnTo>
                <a:lnTo>
                  <a:pt x="1762873" y="184886"/>
                </a:lnTo>
                <a:lnTo>
                  <a:pt x="1744655" y="212035"/>
                </a:lnTo>
                <a:lnTo>
                  <a:pt x="1923123" y="212035"/>
                </a:lnTo>
                <a:lnTo>
                  <a:pt x="1923561" y="207249"/>
                </a:lnTo>
                <a:lnTo>
                  <a:pt x="1921697" y="194825"/>
                </a:lnTo>
                <a:lnTo>
                  <a:pt x="1893740" y="165283"/>
                </a:lnTo>
                <a:lnTo>
                  <a:pt x="1847981" y="150444"/>
                </a:lnTo>
                <a:lnTo>
                  <a:pt x="1832265" y="149455"/>
                </a:lnTo>
                <a:close/>
              </a:path>
            </a:pathLst>
          </a:custGeom>
          <a:solidFill>
            <a:srgbClr val="313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6275" y="465546"/>
            <a:ext cx="3363415" cy="54886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76394" y="1643928"/>
            <a:ext cx="8157209" cy="8293100"/>
            <a:chOff x="1476394" y="1643928"/>
            <a:chExt cx="8157209" cy="82931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6394" y="1643928"/>
              <a:ext cx="8156819" cy="82929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90521" y="1916171"/>
              <a:ext cx="7529195" cy="7665084"/>
            </a:xfrm>
            <a:custGeom>
              <a:avLst/>
              <a:gdLst/>
              <a:ahLst/>
              <a:cxnLst/>
              <a:rect l="l" t="t" r="r" b="b"/>
              <a:pathLst>
                <a:path w="7529195" h="7665084">
                  <a:moveTo>
                    <a:pt x="7005022" y="0"/>
                  </a:moveTo>
                  <a:lnTo>
                    <a:pt x="523544" y="0"/>
                  </a:lnTo>
                  <a:lnTo>
                    <a:pt x="475891" y="2139"/>
                  </a:lnTo>
                  <a:lnTo>
                    <a:pt x="429436" y="8435"/>
                  </a:lnTo>
                  <a:lnTo>
                    <a:pt x="384365" y="18701"/>
                  </a:lnTo>
                  <a:lnTo>
                    <a:pt x="340862" y="32754"/>
                  </a:lnTo>
                  <a:lnTo>
                    <a:pt x="299113" y="50408"/>
                  </a:lnTo>
                  <a:lnTo>
                    <a:pt x="259301" y="71479"/>
                  </a:lnTo>
                  <a:lnTo>
                    <a:pt x="221612" y="95782"/>
                  </a:lnTo>
                  <a:lnTo>
                    <a:pt x="186231" y="123131"/>
                  </a:lnTo>
                  <a:lnTo>
                    <a:pt x="153342" y="153343"/>
                  </a:lnTo>
                  <a:lnTo>
                    <a:pt x="123131" y="186232"/>
                  </a:lnTo>
                  <a:lnTo>
                    <a:pt x="95781" y="221613"/>
                  </a:lnTo>
                  <a:lnTo>
                    <a:pt x="71479" y="259302"/>
                  </a:lnTo>
                  <a:lnTo>
                    <a:pt x="50408" y="299114"/>
                  </a:lnTo>
                  <a:lnTo>
                    <a:pt x="32754" y="340863"/>
                  </a:lnTo>
                  <a:lnTo>
                    <a:pt x="18701" y="384366"/>
                  </a:lnTo>
                  <a:lnTo>
                    <a:pt x="8435" y="429437"/>
                  </a:lnTo>
                  <a:lnTo>
                    <a:pt x="2139" y="475891"/>
                  </a:lnTo>
                  <a:lnTo>
                    <a:pt x="0" y="523544"/>
                  </a:lnTo>
                  <a:lnTo>
                    <a:pt x="0" y="7141143"/>
                  </a:lnTo>
                  <a:lnTo>
                    <a:pt x="2139" y="7188797"/>
                  </a:lnTo>
                  <a:lnTo>
                    <a:pt x="8435" y="7235251"/>
                  </a:lnTo>
                  <a:lnTo>
                    <a:pt x="18701" y="7280322"/>
                  </a:lnTo>
                  <a:lnTo>
                    <a:pt x="32754" y="7323825"/>
                  </a:lnTo>
                  <a:lnTo>
                    <a:pt x="50408" y="7365575"/>
                  </a:lnTo>
                  <a:lnTo>
                    <a:pt x="71479" y="7405386"/>
                  </a:lnTo>
                  <a:lnTo>
                    <a:pt x="95781" y="7443075"/>
                  </a:lnTo>
                  <a:lnTo>
                    <a:pt x="123131" y="7478457"/>
                  </a:lnTo>
                  <a:lnTo>
                    <a:pt x="153342" y="7511345"/>
                  </a:lnTo>
                  <a:lnTo>
                    <a:pt x="186231" y="7541557"/>
                  </a:lnTo>
                  <a:lnTo>
                    <a:pt x="221612" y="7568906"/>
                  </a:lnTo>
                  <a:lnTo>
                    <a:pt x="259301" y="7593209"/>
                  </a:lnTo>
                  <a:lnTo>
                    <a:pt x="299113" y="7614279"/>
                  </a:lnTo>
                  <a:lnTo>
                    <a:pt x="340862" y="7631933"/>
                  </a:lnTo>
                  <a:lnTo>
                    <a:pt x="384365" y="7645986"/>
                  </a:lnTo>
                  <a:lnTo>
                    <a:pt x="429436" y="7656253"/>
                  </a:lnTo>
                  <a:lnTo>
                    <a:pt x="475891" y="7662548"/>
                  </a:lnTo>
                  <a:lnTo>
                    <a:pt x="523544" y="7664688"/>
                  </a:lnTo>
                  <a:lnTo>
                    <a:pt x="7005022" y="7664688"/>
                  </a:lnTo>
                  <a:lnTo>
                    <a:pt x="7052675" y="7662548"/>
                  </a:lnTo>
                  <a:lnTo>
                    <a:pt x="7099129" y="7656253"/>
                  </a:lnTo>
                  <a:lnTo>
                    <a:pt x="7144200" y="7645986"/>
                  </a:lnTo>
                  <a:lnTo>
                    <a:pt x="7187702" y="7631933"/>
                  </a:lnTo>
                  <a:lnTo>
                    <a:pt x="7229452" y="7614279"/>
                  </a:lnTo>
                  <a:lnTo>
                    <a:pt x="7269264" y="7593208"/>
                  </a:lnTo>
                  <a:lnTo>
                    <a:pt x="7306952" y="7568906"/>
                  </a:lnTo>
                  <a:lnTo>
                    <a:pt x="7342334" y="7541556"/>
                  </a:lnTo>
                  <a:lnTo>
                    <a:pt x="7375223" y="7511345"/>
                  </a:lnTo>
                  <a:lnTo>
                    <a:pt x="7405434" y="7478456"/>
                  </a:lnTo>
                  <a:lnTo>
                    <a:pt x="7432784" y="7443075"/>
                  </a:lnTo>
                  <a:lnTo>
                    <a:pt x="7457086" y="7405386"/>
                  </a:lnTo>
                  <a:lnTo>
                    <a:pt x="7478157" y="7365574"/>
                  </a:lnTo>
                  <a:lnTo>
                    <a:pt x="7495812" y="7323825"/>
                  </a:lnTo>
                  <a:lnTo>
                    <a:pt x="7509864" y="7280322"/>
                  </a:lnTo>
                  <a:lnTo>
                    <a:pt x="7520131" y="7235251"/>
                  </a:lnTo>
                  <a:lnTo>
                    <a:pt x="7526427" y="7188796"/>
                  </a:lnTo>
                  <a:lnTo>
                    <a:pt x="7528566" y="7141143"/>
                  </a:lnTo>
                  <a:lnTo>
                    <a:pt x="7528566" y="523544"/>
                  </a:lnTo>
                  <a:lnTo>
                    <a:pt x="7526427" y="475891"/>
                  </a:lnTo>
                  <a:lnTo>
                    <a:pt x="7520131" y="429437"/>
                  </a:lnTo>
                  <a:lnTo>
                    <a:pt x="7509864" y="384366"/>
                  </a:lnTo>
                  <a:lnTo>
                    <a:pt x="7495812" y="340863"/>
                  </a:lnTo>
                  <a:lnTo>
                    <a:pt x="7478157" y="299114"/>
                  </a:lnTo>
                  <a:lnTo>
                    <a:pt x="7457086" y="259302"/>
                  </a:lnTo>
                  <a:lnTo>
                    <a:pt x="7432784" y="221613"/>
                  </a:lnTo>
                  <a:lnTo>
                    <a:pt x="7405434" y="186232"/>
                  </a:lnTo>
                  <a:lnTo>
                    <a:pt x="7375223" y="153343"/>
                  </a:lnTo>
                  <a:lnTo>
                    <a:pt x="7342334" y="123131"/>
                  </a:lnTo>
                  <a:lnTo>
                    <a:pt x="7306952" y="95782"/>
                  </a:lnTo>
                  <a:lnTo>
                    <a:pt x="7269264" y="71479"/>
                  </a:lnTo>
                  <a:lnTo>
                    <a:pt x="7229452" y="50408"/>
                  </a:lnTo>
                  <a:lnTo>
                    <a:pt x="7187702" y="32754"/>
                  </a:lnTo>
                  <a:lnTo>
                    <a:pt x="7144200" y="18701"/>
                  </a:lnTo>
                  <a:lnTo>
                    <a:pt x="7099129" y="8435"/>
                  </a:lnTo>
                  <a:lnTo>
                    <a:pt x="7052675" y="2139"/>
                  </a:lnTo>
                  <a:lnTo>
                    <a:pt x="70050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0885" y="1643928"/>
            <a:ext cx="8156819" cy="82929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8249" y="5742649"/>
            <a:ext cx="4957512" cy="1964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21074" y="7784472"/>
            <a:ext cx="5326454" cy="1964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21074" y="8245190"/>
            <a:ext cx="4814972" cy="43726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8249" y="6182426"/>
            <a:ext cx="5465005" cy="43726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314065" y="2281390"/>
            <a:ext cx="5003165" cy="2359025"/>
            <a:chOff x="2314065" y="2281390"/>
            <a:chExt cx="5003165" cy="235902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2417" y="2281390"/>
              <a:ext cx="2844322" cy="3928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4065" y="2284342"/>
              <a:ext cx="2132406" cy="235548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85012" y="1916171"/>
            <a:ext cx="7528566" cy="76646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39741" y="2836142"/>
            <a:ext cx="838705" cy="20425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50267" y="3118849"/>
            <a:ext cx="2092294" cy="19298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43677" y="3401539"/>
            <a:ext cx="2416791" cy="2042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30541" y="4490511"/>
            <a:ext cx="2236331" cy="20428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586247" y="3999878"/>
            <a:ext cx="4178300" cy="325120"/>
            <a:chOff x="4586247" y="3999878"/>
            <a:chExt cx="4178300" cy="325120"/>
          </a:xfrm>
        </p:grpSpPr>
        <p:sp>
          <p:nvSpPr>
            <p:cNvPr id="21" name="object 21"/>
            <p:cNvSpPr/>
            <p:nvPr/>
          </p:nvSpPr>
          <p:spPr>
            <a:xfrm>
              <a:off x="4586247" y="3999878"/>
              <a:ext cx="4178300" cy="325120"/>
            </a:xfrm>
            <a:custGeom>
              <a:avLst/>
              <a:gdLst/>
              <a:ahLst/>
              <a:cxnLst/>
              <a:rect l="l" t="t" r="r" b="b"/>
              <a:pathLst>
                <a:path w="4178300" h="325120">
                  <a:moveTo>
                    <a:pt x="4015584" y="0"/>
                  </a:moveTo>
                  <a:lnTo>
                    <a:pt x="162298" y="0"/>
                  </a:lnTo>
                  <a:lnTo>
                    <a:pt x="119153" y="5797"/>
                  </a:lnTo>
                  <a:lnTo>
                    <a:pt x="80383" y="22158"/>
                  </a:lnTo>
                  <a:lnTo>
                    <a:pt x="47536" y="47536"/>
                  </a:lnTo>
                  <a:lnTo>
                    <a:pt x="22158" y="80383"/>
                  </a:lnTo>
                  <a:lnTo>
                    <a:pt x="5797" y="119153"/>
                  </a:lnTo>
                  <a:lnTo>
                    <a:pt x="0" y="162298"/>
                  </a:lnTo>
                  <a:lnTo>
                    <a:pt x="5797" y="205444"/>
                  </a:lnTo>
                  <a:lnTo>
                    <a:pt x="22158" y="244213"/>
                  </a:lnTo>
                  <a:lnTo>
                    <a:pt x="47536" y="277061"/>
                  </a:lnTo>
                  <a:lnTo>
                    <a:pt x="80383" y="302438"/>
                  </a:lnTo>
                  <a:lnTo>
                    <a:pt x="119153" y="318799"/>
                  </a:lnTo>
                  <a:lnTo>
                    <a:pt x="162298" y="324597"/>
                  </a:lnTo>
                  <a:lnTo>
                    <a:pt x="4015584" y="324597"/>
                  </a:lnTo>
                  <a:lnTo>
                    <a:pt x="4058728" y="318799"/>
                  </a:lnTo>
                  <a:lnTo>
                    <a:pt x="4097497" y="302438"/>
                  </a:lnTo>
                  <a:lnTo>
                    <a:pt x="4130345" y="277061"/>
                  </a:lnTo>
                  <a:lnTo>
                    <a:pt x="4155723" y="244213"/>
                  </a:lnTo>
                  <a:lnTo>
                    <a:pt x="4172085" y="205444"/>
                  </a:lnTo>
                  <a:lnTo>
                    <a:pt x="4177883" y="162298"/>
                  </a:lnTo>
                  <a:lnTo>
                    <a:pt x="4172085" y="119153"/>
                  </a:lnTo>
                  <a:lnTo>
                    <a:pt x="4155723" y="80383"/>
                  </a:lnTo>
                  <a:lnTo>
                    <a:pt x="4130345" y="47536"/>
                  </a:lnTo>
                  <a:lnTo>
                    <a:pt x="4097497" y="22158"/>
                  </a:lnTo>
                  <a:lnTo>
                    <a:pt x="4058728" y="5797"/>
                  </a:lnTo>
                  <a:lnTo>
                    <a:pt x="4015584" y="0"/>
                  </a:lnTo>
                  <a:close/>
                </a:path>
              </a:pathLst>
            </a:custGeom>
            <a:solidFill>
              <a:srgbClr val="C5C5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86237" y="3999883"/>
              <a:ext cx="3633470" cy="325120"/>
            </a:xfrm>
            <a:custGeom>
              <a:avLst/>
              <a:gdLst/>
              <a:ahLst/>
              <a:cxnLst/>
              <a:rect l="l" t="t" r="r" b="b"/>
              <a:pathLst>
                <a:path w="3633470" h="325120">
                  <a:moveTo>
                    <a:pt x="3633406" y="162293"/>
                  </a:moveTo>
                  <a:lnTo>
                    <a:pt x="3627602" y="119151"/>
                  </a:lnTo>
                  <a:lnTo>
                    <a:pt x="3611245" y="80378"/>
                  </a:lnTo>
                  <a:lnTo>
                    <a:pt x="3585870" y="47536"/>
                  </a:lnTo>
                  <a:lnTo>
                    <a:pt x="3553015" y="22161"/>
                  </a:lnTo>
                  <a:lnTo>
                    <a:pt x="3514242" y="5803"/>
                  </a:lnTo>
                  <a:lnTo>
                    <a:pt x="3471100" y="0"/>
                  </a:lnTo>
                  <a:lnTo>
                    <a:pt x="162306" y="0"/>
                  </a:lnTo>
                  <a:lnTo>
                    <a:pt x="119164" y="5803"/>
                  </a:lnTo>
                  <a:lnTo>
                    <a:pt x="80391" y="22161"/>
                  </a:lnTo>
                  <a:lnTo>
                    <a:pt x="47536" y="47536"/>
                  </a:lnTo>
                  <a:lnTo>
                    <a:pt x="22161" y="80378"/>
                  </a:lnTo>
                  <a:lnTo>
                    <a:pt x="5803" y="119151"/>
                  </a:lnTo>
                  <a:lnTo>
                    <a:pt x="0" y="162293"/>
                  </a:lnTo>
                  <a:lnTo>
                    <a:pt x="5803" y="205447"/>
                  </a:lnTo>
                  <a:lnTo>
                    <a:pt x="22161" y="244208"/>
                  </a:lnTo>
                  <a:lnTo>
                    <a:pt x="47536" y="277063"/>
                  </a:lnTo>
                  <a:lnTo>
                    <a:pt x="80391" y="302437"/>
                  </a:lnTo>
                  <a:lnTo>
                    <a:pt x="119164" y="318795"/>
                  </a:lnTo>
                  <a:lnTo>
                    <a:pt x="162306" y="324599"/>
                  </a:lnTo>
                  <a:lnTo>
                    <a:pt x="3471100" y="324599"/>
                  </a:lnTo>
                  <a:lnTo>
                    <a:pt x="3514242" y="318795"/>
                  </a:lnTo>
                  <a:lnTo>
                    <a:pt x="3553015" y="302437"/>
                  </a:lnTo>
                  <a:lnTo>
                    <a:pt x="3585870" y="277063"/>
                  </a:lnTo>
                  <a:lnTo>
                    <a:pt x="3611245" y="244208"/>
                  </a:lnTo>
                  <a:lnTo>
                    <a:pt x="3627602" y="205447"/>
                  </a:lnTo>
                  <a:lnTo>
                    <a:pt x="3633406" y="162293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86247" y="3999878"/>
              <a:ext cx="3633470" cy="325120"/>
            </a:xfrm>
            <a:custGeom>
              <a:avLst/>
              <a:gdLst/>
              <a:ahLst/>
              <a:cxnLst/>
              <a:rect l="l" t="t" r="r" b="b"/>
              <a:pathLst>
                <a:path w="3633470" h="325120">
                  <a:moveTo>
                    <a:pt x="3471098" y="0"/>
                  </a:moveTo>
                  <a:lnTo>
                    <a:pt x="162298" y="0"/>
                  </a:lnTo>
                  <a:lnTo>
                    <a:pt x="119153" y="5797"/>
                  </a:lnTo>
                  <a:lnTo>
                    <a:pt x="80383" y="22158"/>
                  </a:lnTo>
                  <a:lnTo>
                    <a:pt x="47536" y="47536"/>
                  </a:lnTo>
                  <a:lnTo>
                    <a:pt x="22158" y="80383"/>
                  </a:lnTo>
                  <a:lnTo>
                    <a:pt x="5797" y="119153"/>
                  </a:lnTo>
                  <a:lnTo>
                    <a:pt x="0" y="162298"/>
                  </a:lnTo>
                  <a:lnTo>
                    <a:pt x="5797" y="205444"/>
                  </a:lnTo>
                  <a:lnTo>
                    <a:pt x="22158" y="244213"/>
                  </a:lnTo>
                  <a:lnTo>
                    <a:pt x="47536" y="277061"/>
                  </a:lnTo>
                  <a:lnTo>
                    <a:pt x="80383" y="302438"/>
                  </a:lnTo>
                  <a:lnTo>
                    <a:pt x="119153" y="318799"/>
                  </a:lnTo>
                  <a:lnTo>
                    <a:pt x="162298" y="324597"/>
                  </a:lnTo>
                  <a:lnTo>
                    <a:pt x="3471098" y="324597"/>
                  </a:lnTo>
                  <a:lnTo>
                    <a:pt x="3514242" y="318799"/>
                  </a:lnTo>
                  <a:lnTo>
                    <a:pt x="3553011" y="302438"/>
                  </a:lnTo>
                  <a:lnTo>
                    <a:pt x="3585859" y="277061"/>
                  </a:lnTo>
                  <a:lnTo>
                    <a:pt x="3611237" y="244213"/>
                  </a:lnTo>
                  <a:lnTo>
                    <a:pt x="3627599" y="205444"/>
                  </a:lnTo>
                  <a:lnTo>
                    <a:pt x="3633397" y="162298"/>
                  </a:lnTo>
                  <a:lnTo>
                    <a:pt x="3627599" y="119153"/>
                  </a:lnTo>
                  <a:lnTo>
                    <a:pt x="3611237" y="80383"/>
                  </a:lnTo>
                  <a:lnTo>
                    <a:pt x="3585859" y="47536"/>
                  </a:lnTo>
                  <a:lnTo>
                    <a:pt x="3553011" y="22158"/>
                  </a:lnTo>
                  <a:lnTo>
                    <a:pt x="3514242" y="5797"/>
                  </a:lnTo>
                  <a:lnTo>
                    <a:pt x="3471098" y="0"/>
                  </a:lnTo>
                  <a:close/>
                </a:path>
              </a:pathLst>
            </a:custGeom>
            <a:solidFill>
              <a:srgbClr val="41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14759" y="4083597"/>
              <a:ext cx="401320" cy="152400"/>
            </a:xfrm>
            <a:custGeom>
              <a:avLst/>
              <a:gdLst/>
              <a:ahLst/>
              <a:cxnLst/>
              <a:rect l="l" t="t" r="r" b="b"/>
              <a:pathLst>
                <a:path w="401320" h="152400">
                  <a:moveTo>
                    <a:pt x="19293" y="107294"/>
                  </a:moveTo>
                  <a:lnTo>
                    <a:pt x="13244" y="107294"/>
                  </a:lnTo>
                  <a:lnTo>
                    <a:pt x="10647" y="108379"/>
                  </a:lnTo>
                  <a:lnTo>
                    <a:pt x="7023" y="112237"/>
                  </a:lnTo>
                  <a:lnTo>
                    <a:pt x="6520" y="112841"/>
                  </a:lnTo>
                  <a:lnTo>
                    <a:pt x="5552" y="115184"/>
                  </a:lnTo>
                  <a:lnTo>
                    <a:pt x="5621" y="122613"/>
                  </a:lnTo>
                  <a:lnTo>
                    <a:pt x="38621" y="148910"/>
                  </a:lnTo>
                  <a:lnTo>
                    <a:pt x="55846" y="148910"/>
                  </a:lnTo>
                  <a:lnTo>
                    <a:pt x="63604" y="147333"/>
                  </a:lnTo>
                  <a:lnTo>
                    <a:pt x="77279" y="140955"/>
                  </a:lnTo>
                  <a:lnTo>
                    <a:pt x="83130" y="136090"/>
                  </a:lnTo>
                  <a:lnTo>
                    <a:pt x="87627" y="130075"/>
                  </a:lnTo>
                  <a:lnTo>
                    <a:pt x="43749" y="130075"/>
                  </a:lnTo>
                  <a:lnTo>
                    <a:pt x="39969" y="128891"/>
                  </a:lnTo>
                  <a:lnTo>
                    <a:pt x="36616" y="126524"/>
                  </a:lnTo>
                  <a:lnTo>
                    <a:pt x="33263" y="124092"/>
                  </a:lnTo>
                  <a:lnTo>
                    <a:pt x="30864" y="120903"/>
                  </a:lnTo>
                  <a:lnTo>
                    <a:pt x="28234" y="113737"/>
                  </a:lnTo>
                  <a:lnTo>
                    <a:pt x="26492" y="111338"/>
                  </a:lnTo>
                  <a:lnTo>
                    <a:pt x="24190" y="109760"/>
                  </a:lnTo>
                  <a:lnTo>
                    <a:pt x="21890" y="108116"/>
                  </a:lnTo>
                  <a:lnTo>
                    <a:pt x="19293" y="107294"/>
                  </a:lnTo>
                  <a:close/>
                </a:path>
                <a:path w="401320" h="152400">
                  <a:moveTo>
                    <a:pt x="102779" y="81851"/>
                  </a:moveTo>
                  <a:lnTo>
                    <a:pt x="75668" y="81851"/>
                  </a:lnTo>
                  <a:lnTo>
                    <a:pt x="74681" y="93488"/>
                  </a:lnTo>
                  <a:lnTo>
                    <a:pt x="74620" y="94203"/>
                  </a:lnTo>
                  <a:lnTo>
                    <a:pt x="72858" y="104533"/>
                  </a:lnTo>
                  <a:lnTo>
                    <a:pt x="51705" y="130075"/>
                  </a:lnTo>
                  <a:lnTo>
                    <a:pt x="87627" y="130075"/>
                  </a:lnTo>
                  <a:lnTo>
                    <a:pt x="102122" y="89716"/>
                  </a:lnTo>
                  <a:lnTo>
                    <a:pt x="102779" y="81851"/>
                  </a:lnTo>
                  <a:close/>
                </a:path>
                <a:path w="401320" h="152400">
                  <a:moveTo>
                    <a:pt x="58016" y="1183"/>
                  </a:moveTo>
                  <a:lnTo>
                    <a:pt x="42172" y="1183"/>
                  </a:lnTo>
                  <a:lnTo>
                    <a:pt x="35433" y="2432"/>
                  </a:lnTo>
                  <a:lnTo>
                    <a:pt x="1114" y="37309"/>
                  </a:lnTo>
                  <a:lnTo>
                    <a:pt x="0" y="57197"/>
                  </a:lnTo>
                  <a:lnTo>
                    <a:pt x="983" y="62851"/>
                  </a:lnTo>
                  <a:lnTo>
                    <a:pt x="25966" y="93784"/>
                  </a:lnTo>
                  <a:lnTo>
                    <a:pt x="37142" y="97334"/>
                  </a:lnTo>
                  <a:lnTo>
                    <a:pt x="49831" y="97334"/>
                  </a:lnTo>
                  <a:lnTo>
                    <a:pt x="55293" y="96151"/>
                  </a:lnTo>
                  <a:lnTo>
                    <a:pt x="55543" y="96151"/>
                  </a:lnTo>
                  <a:lnTo>
                    <a:pt x="66464" y="90858"/>
                  </a:lnTo>
                  <a:lnTo>
                    <a:pt x="71329" y="86979"/>
                  </a:lnTo>
                  <a:lnTo>
                    <a:pt x="75668" y="81851"/>
                  </a:lnTo>
                  <a:lnTo>
                    <a:pt x="102779" y="81851"/>
                  </a:lnTo>
                  <a:lnTo>
                    <a:pt x="102888" y="79386"/>
                  </a:lnTo>
                  <a:lnTo>
                    <a:pt x="102908" y="78597"/>
                  </a:lnTo>
                  <a:lnTo>
                    <a:pt x="42500" y="78597"/>
                  </a:lnTo>
                  <a:lnTo>
                    <a:pt x="37011" y="76000"/>
                  </a:lnTo>
                  <a:lnTo>
                    <a:pt x="28332" y="65612"/>
                  </a:lnTo>
                  <a:lnTo>
                    <a:pt x="26163" y="58643"/>
                  </a:lnTo>
                  <a:lnTo>
                    <a:pt x="26163" y="41090"/>
                  </a:lnTo>
                  <a:lnTo>
                    <a:pt x="28332" y="34022"/>
                  </a:lnTo>
                  <a:lnTo>
                    <a:pt x="32671" y="28697"/>
                  </a:lnTo>
                  <a:lnTo>
                    <a:pt x="37011" y="23306"/>
                  </a:lnTo>
                  <a:lnTo>
                    <a:pt x="42303" y="20610"/>
                  </a:lnTo>
                  <a:lnTo>
                    <a:pt x="89975" y="20610"/>
                  </a:lnTo>
                  <a:lnTo>
                    <a:pt x="84445" y="13411"/>
                  </a:lnTo>
                  <a:lnTo>
                    <a:pt x="78857" y="8908"/>
                  </a:lnTo>
                  <a:lnTo>
                    <a:pt x="65577" y="2728"/>
                  </a:lnTo>
                  <a:lnTo>
                    <a:pt x="58016" y="1183"/>
                  </a:lnTo>
                  <a:close/>
                </a:path>
                <a:path w="401320" h="152400">
                  <a:moveTo>
                    <a:pt x="89975" y="20610"/>
                  </a:moveTo>
                  <a:lnTo>
                    <a:pt x="52165" y="20610"/>
                  </a:lnTo>
                  <a:lnTo>
                    <a:pt x="55485" y="21399"/>
                  </a:lnTo>
                  <a:lnTo>
                    <a:pt x="58509" y="22977"/>
                  </a:lnTo>
                  <a:lnTo>
                    <a:pt x="61599" y="24555"/>
                  </a:lnTo>
                  <a:lnTo>
                    <a:pt x="64229" y="26725"/>
                  </a:lnTo>
                  <a:lnTo>
                    <a:pt x="66398" y="29486"/>
                  </a:lnTo>
                  <a:lnTo>
                    <a:pt x="68634" y="32247"/>
                  </a:lnTo>
                  <a:lnTo>
                    <a:pt x="70343" y="35534"/>
                  </a:lnTo>
                  <a:lnTo>
                    <a:pt x="71526" y="39348"/>
                  </a:lnTo>
                  <a:lnTo>
                    <a:pt x="72776" y="43095"/>
                  </a:lnTo>
                  <a:lnTo>
                    <a:pt x="73400" y="47204"/>
                  </a:lnTo>
                  <a:lnTo>
                    <a:pt x="73400" y="57197"/>
                  </a:lnTo>
                  <a:lnTo>
                    <a:pt x="72217" y="61996"/>
                  </a:lnTo>
                  <a:lnTo>
                    <a:pt x="69850" y="66073"/>
                  </a:lnTo>
                  <a:lnTo>
                    <a:pt x="67549" y="70149"/>
                  </a:lnTo>
                  <a:lnTo>
                    <a:pt x="64525" y="73272"/>
                  </a:lnTo>
                  <a:lnTo>
                    <a:pt x="57096" y="77545"/>
                  </a:lnTo>
                  <a:lnTo>
                    <a:pt x="53217" y="78597"/>
                  </a:lnTo>
                  <a:lnTo>
                    <a:pt x="102908" y="78597"/>
                  </a:lnTo>
                  <a:lnTo>
                    <a:pt x="97002" y="32576"/>
                  </a:lnTo>
                  <a:lnTo>
                    <a:pt x="93518" y="25180"/>
                  </a:lnTo>
                  <a:lnTo>
                    <a:pt x="89975" y="20610"/>
                  </a:lnTo>
                  <a:close/>
                </a:path>
                <a:path w="401320" h="152400">
                  <a:moveTo>
                    <a:pt x="179675" y="986"/>
                  </a:moveTo>
                  <a:lnTo>
                    <a:pt x="172904" y="986"/>
                  </a:lnTo>
                  <a:lnTo>
                    <a:pt x="165477" y="1454"/>
                  </a:lnTo>
                  <a:lnTo>
                    <a:pt x="132732" y="23437"/>
                  </a:lnTo>
                  <a:lnTo>
                    <a:pt x="123510" y="61783"/>
                  </a:lnTo>
                  <a:lnTo>
                    <a:pt x="123004" y="85106"/>
                  </a:lnTo>
                  <a:lnTo>
                    <a:pt x="123368" y="90776"/>
                  </a:lnTo>
                  <a:lnTo>
                    <a:pt x="123464" y="92272"/>
                  </a:lnTo>
                  <a:lnTo>
                    <a:pt x="124181" y="97445"/>
                  </a:lnTo>
                  <a:lnTo>
                    <a:pt x="125228" y="104533"/>
                  </a:lnTo>
                  <a:lnTo>
                    <a:pt x="125287" y="104927"/>
                  </a:lnTo>
                  <a:lnTo>
                    <a:pt x="125371" y="105486"/>
                  </a:lnTo>
                  <a:lnTo>
                    <a:pt x="146770" y="140429"/>
                  </a:lnTo>
                  <a:lnTo>
                    <a:pt x="173693" y="148910"/>
                  </a:lnTo>
                  <a:lnTo>
                    <a:pt x="182371" y="148910"/>
                  </a:lnTo>
                  <a:lnTo>
                    <a:pt x="190260" y="146807"/>
                  </a:lnTo>
                  <a:lnTo>
                    <a:pt x="204461" y="138391"/>
                  </a:lnTo>
                  <a:lnTo>
                    <a:pt x="210247" y="132409"/>
                  </a:lnTo>
                  <a:lnTo>
                    <a:pt x="212274" y="128891"/>
                  </a:lnTo>
                  <a:lnTo>
                    <a:pt x="167644" y="128891"/>
                  </a:lnTo>
                  <a:lnTo>
                    <a:pt x="163010" y="126886"/>
                  </a:lnTo>
                  <a:lnTo>
                    <a:pt x="159591" y="122876"/>
                  </a:lnTo>
                  <a:lnTo>
                    <a:pt x="156172" y="118800"/>
                  </a:lnTo>
                  <a:lnTo>
                    <a:pt x="153740" y="112817"/>
                  </a:lnTo>
                  <a:lnTo>
                    <a:pt x="152395" y="105486"/>
                  </a:lnTo>
                  <a:lnTo>
                    <a:pt x="152293" y="104927"/>
                  </a:lnTo>
                  <a:lnTo>
                    <a:pt x="150345" y="85106"/>
                  </a:lnTo>
                  <a:lnTo>
                    <a:pt x="150438" y="61783"/>
                  </a:lnTo>
                  <a:lnTo>
                    <a:pt x="164620" y="21005"/>
                  </a:lnTo>
                  <a:lnTo>
                    <a:pt x="211947" y="21005"/>
                  </a:lnTo>
                  <a:lnTo>
                    <a:pt x="210049" y="18211"/>
                  </a:lnTo>
                  <a:lnTo>
                    <a:pt x="205842" y="14003"/>
                  </a:lnTo>
                  <a:lnTo>
                    <a:pt x="201700" y="9730"/>
                  </a:lnTo>
                  <a:lnTo>
                    <a:pt x="196867" y="6508"/>
                  </a:lnTo>
                  <a:lnTo>
                    <a:pt x="191345" y="4339"/>
                  </a:lnTo>
                  <a:lnTo>
                    <a:pt x="185823" y="2103"/>
                  </a:lnTo>
                  <a:lnTo>
                    <a:pt x="179675" y="986"/>
                  </a:lnTo>
                  <a:close/>
                </a:path>
                <a:path w="401320" h="152400">
                  <a:moveTo>
                    <a:pt x="211947" y="21005"/>
                  </a:moveTo>
                  <a:lnTo>
                    <a:pt x="179347" y="21005"/>
                  </a:lnTo>
                  <a:lnTo>
                    <a:pt x="184080" y="22977"/>
                  </a:lnTo>
                  <a:lnTo>
                    <a:pt x="187499" y="26922"/>
                  </a:lnTo>
                  <a:lnTo>
                    <a:pt x="196729" y="85106"/>
                  </a:lnTo>
                  <a:lnTo>
                    <a:pt x="196458" y="90776"/>
                  </a:lnTo>
                  <a:lnTo>
                    <a:pt x="184198" y="126886"/>
                  </a:lnTo>
                  <a:lnTo>
                    <a:pt x="184056" y="126886"/>
                  </a:lnTo>
                  <a:lnTo>
                    <a:pt x="179544" y="128891"/>
                  </a:lnTo>
                  <a:lnTo>
                    <a:pt x="212274" y="128891"/>
                  </a:lnTo>
                  <a:lnTo>
                    <a:pt x="214717" y="124651"/>
                  </a:lnTo>
                  <a:lnTo>
                    <a:pt x="222670" y="98912"/>
                  </a:lnTo>
                  <a:lnTo>
                    <a:pt x="222770" y="98209"/>
                  </a:lnTo>
                  <a:lnTo>
                    <a:pt x="223801" y="70153"/>
                  </a:lnTo>
                  <a:lnTo>
                    <a:pt x="223634" y="65154"/>
                  </a:lnTo>
                  <a:lnTo>
                    <a:pt x="223522" y="61783"/>
                  </a:lnTo>
                  <a:lnTo>
                    <a:pt x="222279" y="50787"/>
                  </a:lnTo>
                  <a:lnTo>
                    <a:pt x="222236" y="50411"/>
                  </a:lnTo>
                  <a:lnTo>
                    <a:pt x="222113" y="49332"/>
                  </a:lnTo>
                  <a:lnTo>
                    <a:pt x="219771" y="38663"/>
                  </a:lnTo>
                  <a:lnTo>
                    <a:pt x="216493" y="29683"/>
                  </a:lnTo>
                  <a:lnTo>
                    <a:pt x="213600" y="23437"/>
                  </a:lnTo>
                  <a:lnTo>
                    <a:pt x="211947" y="21005"/>
                  </a:lnTo>
                  <a:close/>
                </a:path>
                <a:path w="401320" h="152400">
                  <a:moveTo>
                    <a:pt x="365107" y="0"/>
                  </a:moveTo>
                  <a:lnTo>
                    <a:pt x="361097" y="0"/>
                  </a:lnTo>
                  <a:lnTo>
                    <a:pt x="359519" y="625"/>
                  </a:lnTo>
                  <a:lnTo>
                    <a:pt x="357349" y="3057"/>
                  </a:lnTo>
                  <a:lnTo>
                    <a:pt x="356100" y="4864"/>
                  </a:lnTo>
                  <a:lnTo>
                    <a:pt x="354491" y="7560"/>
                  </a:lnTo>
                  <a:lnTo>
                    <a:pt x="272014" y="140824"/>
                  </a:lnTo>
                  <a:lnTo>
                    <a:pt x="270699" y="142796"/>
                  </a:lnTo>
                  <a:lnTo>
                    <a:pt x="270350" y="143684"/>
                  </a:lnTo>
                  <a:lnTo>
                    <a:pt x="270041" y="144571"/>
                  </a:lnTo>
                  <a:lnTo>
                    <a:pt x="270041" y="147694"/>
                  </a:lnTo>
                  <a:lnTo>
                    <a:pt x="270797" y="149173"/>
                  </a:lnTo>
                  <a:lnTo>
                    <a:pt x="272309" y="150291"/>
                  </a:lnTo>
                  <a:lnTo>
                    <a:pt x="273821" y="151474"/>
                  </a:lnTo>
                  <a:lnTo>
                    <a:pt x="275334" y="152066"/>
                  </a:lnTo>
                  <a:lnTo>
                    <a:pt x="279475" y="152066"/>
                  </a:lnTo>
                  <a:lnTo>
                    <a:pt x="281800" y="150291"/>
                  </a:lnTo>
                  <a:lnTo>
                    <a:pt x="282474" y="149173"/>
                  </a:lnTo>
                  <a:lnTo>
                    <a:pt x="283946" y="146642"/>
                  </a:lnTo>
                  <a:lnTo>
                    <a:pt x="366094" y="14200"/>
                  </a:lnTo>
                  <a:lnTo>
                    <a:pt x="368526" y="10321"/>
                  </a:lnTo>
                  <a:lnTo>
                    <a:pt x="369743" y="7692"/>
                  </a:lnTo>
                  <a:lnTo>
                    <a:pt x="369743" y="4405"/>
                  </a:lnTo>
                  <a:lnTo>
                    <a:pt x="369186" y="3057"/>
                  </a:lnTo>
                  <a:lnTo>
                    <a:pt x="369118" y="2893"/>
                  </a:lnTo>
                  <a:lnTo>
                    <a:pt x="367868" y="1774"/>
                  </a:lnTo>
                  <a:lnTo>
                    <a:pt x="366719" y="625"/>
                  </a:lnTo>
                  <a:lnTo>
                    <a:pt x="365107" y="0"/>
                  </a:lnTo>
                  <a:close/>
                </a:path>
                <a:path w="401320" h="152400">
                  <a:moveTo>
                    <a:pt x="375067" y="72680"/>
                  </a:moveTo>
                  <a:lnTo>
                    <a:pt x="359289" y="72680"/>
                  </a:lnTo>
                  <a:lnTo>
                    <a:pt x="351498" y="75934"/>
                  </a:lnTo>
                  <a:lnTo>
                    <a:pt x="339270" y="119358"/>
                  </a:lnTo>
                  <a:lnTo>
                    <a:pt x="340584" y="126097"/>
                  </a:lnTo>
                  <a:lnTo>
                    <a:pt x="364619" y="147694"/>
                  </a:lnTo>
                  <a:lnTo>
                    <a:pt x="379770" y="147694"/>
                  </a:lnTo>
                  <a:lnTo>
                    <a:pt x="387493" y="144571"/>
                  </a:lnTo>
                  <a:lnTo>
                    <a:pt x="393015" y="138457"/>
                  </a:lnTo>
                  <a:lnTo>
                    <a:pt x="395219" y="135301"/>
                  </a:lnTo>
                  <a:lnTo>
                    <a:pt x="365600" y="135301"/>
                  </a:lnTo>
                  <a:lnTo>
                    <a:pt x="362287" y="133267"/>
                  </a:lnTo>
                  <a:lnTo>
                    <a:pt x="360373" y="129187"/>
                  </a:lnTo>
                  <a:lnTo>
                    <a:pt x="358533" y="125111"/>
                  </a:lnTo>
                  <a:lnTo>
                    <a:pt x="357711" y="119358"/>
                  </a:lnTo>
                  <a:lnTo>
                    <a:pt x="357612" y="104139"/>
                  </a:lnTo>
                  <a:lnTo>
                    <a:pt x="357754" y="102320"/>
                  </a:lnTo>
                  <a:lnTo>
                    <a:pt x="357859" y="100983"/>
                  </a:lnTo>
                  <a:lnTo>
                    <a:pt x="367046" y="85007"/>
                  </a:lnTo>
                  <a:lnTo>
                    <a:pt x="395716" y="85007"/>
                  </a:lnTo>
                  <a:lnTo>
                    <a:pt x="393213" y="82147"/>
                  </a:lnTo>
                  <a:lnTo>
                    <a:pt x="390518" y="78991"/>
                  </a:lnTo>
                  <a:lnTo>
                    <a:pt x="387230" y="76625"/>
                  </a:lnTo>
                  <a:lnTo>
                    <a:pt x="379538" y="73469"/>
                  </a:lnTo>
                  <a:lnTo>
                    <a:pt x="375067" y="72680"/>
                  </a:lnTo>
                  <a:close/>
                </a:path>
                <a:path w="401320" h="152400">
                  <a:moveTo>
                    <a:pt x="395716" y="85007"/>
                  </a:moveTo>
                  <a:lnTo>
                    <a:pt x="375002" y="85007"/>
                  </a:lnTo>
                  <a:lnTo>
                    <a:pt x="378257" y="86979"/>
                  </a:lnTo>
                  <a:lnTo>
                    <a:pt x="380097" y="90924"/>
                  </a:lnTo>
                  <a:lnTo>
                    <a:pt x="381938" y="94803"/>
                  </a:lnTo>
                  <a:lnTo>
                    <a:pt x="382859" y="100983"/>
                  </a:lnTo>
                  <a:lnTo>
                    <a:pt x="382814" y="118668"/>
                  </a:lnTo>
                  <a:lnTo>
                    <a:pt x="381971" y="124881"/>
                  </a:lnTo>
                  <a:lnTo>
                    <a:pt x="379139" y="131554"/>
                  </a:lnTo>
                  <a:lnTo>
                    <a:pt x="378362" y="133267"/>
                  </a:lnTo>
                  <a:lnTo>
                    <a:pt x="375133" y="135301"/>
                  </a:lnTo>
                  <a:lnTo>
                    <a:pt x="395219" y="135301"/>
                  </a:lnTo>
                  <a:lnTo>
                    <a:pt x="401300" y="104139"/>
                  </a:lnTo>
                  <a:lnTo>
                    <a:pt x="400745" y="99504"/>
                  </a:lnTo>
                  <a:lnTo>
                    <a:pt x="400642" y="98649"/>
                  </a:lnTo>
                  <a:lnTo>
                    <a:pt x="398113" y="89609"/>
                  </a:lnTo>
                  <a:lnTo>
                    <a:pt x="398012" y="89247"/>
                  </a:lnTo>
                  <a:lnTo>
                    <a:pt x="395974" y="85303"/>
                  </a:lnTo>
                  <a:lnTo>
                    <a:pt x="395716" y="85007"/>
                  </a:lnTo>
                  <a:close/>
                </a:path>
                <a:path w="401320" h="152400">
                  <a:moveTo>
                    <a:pt x="274085" y="1183"/>
                  </a:moveTo>
                  <a:lnTo>
                    <a:pt x="261856" y="1183"/>
                  </a:lnTo>
                  <a:lnTo>
                    <a:pt x="256005" y="2662"/>
                  </a:lnTo>
                  <a:lnTo>
                    <a:pt x="246866" y="8579"/>
                  </a:lnTo>
                  <a:lnTo>
                    <a:pt x="243579" y="12918"/>
                  </a:lnTo>
                  <a:lnTo>
                    <a:pt x="239503" y="24358"/>
                  </a:lnTo>
                  <a:lnTo>
                    <a:pt x="238484" y="31491"/>
                  </a:lnTo>
                  <a:lnTo>
                    <a:pt x="238484" y="47993"/>
                  </a:lnTo>
                  <a:lnTo>
                    <a:pt x="263434" y="76329"/>
                  </a:lnTo>
                  <a:lnTo>
                    <a:pt x="278950" y="76329"/>
                  </a:lnTo>
                  <a:lnTo>
                    <a:pt x="286510" y="73272"/>
                  </a:lnTo>
                  <a:lnTo>
                    <a:pt x="292033" y="67157"/>
                  </a:lnTo>
                  <a:lnTo>
                    <a:pt x="294237" y="64002"/>
                  </a:lnTo>
                  <a:lnTo>
                    <a:pt x="266129" y="64002"/>
                  </a:lnTo>
                  <a:lnTo>
                    <a:pt x="263598" y="63081"/>
                  </a:lnTo>
                  <a:lnTo>
                    <a:pt x="256925" y="44410"/>
                  </a:lnTo>
                  <a:lnTo>
                    <a:pt x="257025" y="31491"/>
                  </a:lnTo>
                  <a:lnTo>
                    <a:pt x="257163" y="29552"/>
                  </a:lnTo>
                  <a:lnTo>
                    <a:pt x="257254" y="28270"/>
                  </a:lnTo>
                  <a:lnTo>
                    <a:pt x="266195" y="13510"/>
                  </a:lnTo>
                  <a:lnTo>
                    <a:pt x="294556" y="13510"/>
                  </a:lnTo>
                  <a:lnTo>
                    <a:pt x="292328" y="10847"/>
                  </a:lnTo>
                  <a:lnTo>
                    <a:pt x="289741" y="7692"/>
                  </a:lnTo>
                  <a:lnTo>
                    <a:pt x="289633" y="7560"/>
                  </a:lnTo>
                  <a:lnTo>
                    <a:pt x="286345" y="5128"/>
                  </a:lnTo>
                  <a:lnTo>
                    <a:pt x="278588" y="1972"/>
                  </a:lnTo>
                  <a:lnTo>
                    <a:pt x="274085" y="1183"/>
                  </a:lnTo>
                  <a:close/>
                </a:path>
                <a:path w="401320" h="152400">
                  <a:moveTo>
                    <a:pt x="294556" y="13510"/>
                  </a:moveTo>
                  <a:lnTo>
                    <a:pt x="274019" y="13510"/>
                  </a:lnTo>
                  <a:lnTo>
                    <a:pt x="277273" y="15482"/>
                  </a:lnTo>
                  <a:lnTo>
                    <a:pt x="279114" y="19427"/>
                  </a:lnTo>
                  <a:lnTo>
                    <a:pt x="280955" y="23306"/>
                  </a:lnTo>
                  <a:lnTo>
                    <a:pt x="281686" y="28270"/>
                  </a:lnTo>
                  <a:lnTo>
                    <a:pt x="281755" y="47993"/>
                  </a:lnTo>
                  <a:lnTo>
                    <a:pt x="281094" y="52858"/>
                  </a:lnTo>
                  <a:lnTo>
                    <a:pt x="280987" y="53647"/>
                  </a:lnTo>
                  <a:lnTo>
                    <a:pt x="279212" y="57789"/>
                  </a:lnTo>
                  <a:lnTo>
                    <a:pt x="277788" y="61240"/>
                  </a:lnTo>
                  <a:lnTo>
                    <a:pt x="277445" y="61968"/>
                  </a:lnTo>
                  <a:lnTo>
                    <a:pt x="274216" y="64002"/>
                  </a:lnTo>
                  <a:lnTo>
                    <a:pt x="294237" y="64002"/>
                  </a:lnTo>
                  <a:lnTo>
                    <a:pt x="295657" y="61968"/>
                  </a:lnTo>
                  <a:lnTo>
                    <a:pt x="298246" y="55570"/>
                  </a:lnTo>
                  <a:lnTo>
                    <a:pt x="299793" y="47993"/>
                  </a:lnTo>
                  <a:lnTo>
                    <a:pt x="300317" y="39150"/>
                  </a:lnTo>
                  <a:lnTo>
                    <a:pt x="300317" y="32905"/>
                  </a:lnTo>
                  <a:lnTo>
                    <a:pt x="295024" y="14069"/>
                  </a:lnTo>
                  <a:lnTo>
                    <a:pt x="294556" y="135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40897" y="5085746"/>
            <a:ext cx="1002587" cy="2480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339261" y="7192352"/>
            <a:ext cx="1916829" cy="2460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6484" y="456344"/>
            <a:ext cx="4591158" cy="55806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08676" y="456344"/>
            <a:ext cx="6720091" cy="5580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150" y="2144343"/>
            <a:ext cx="7523092" cy="11585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9125" y="3767330"/>
            <a:ext cx="7519641" cy="115858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66977" y="5382035"/>
            <a:ext cx="8115300" cy="4586605"/>
            <a:chOff x="1266977" y="5382035"/>
            <a:chExt cx="8115300" cy="4586605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977" y="5382035"/>
              <a:ext cx="8114936" cy="45862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103" y="5654278"/>
              <a:ext cx="7486683" cy="395799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685569" y="1727696"/>
            <a:ext cx="9643745" cy="9150985"/>
            <a:chOff x="9685569" y="1727696"/>
            <a:chExt cx="9643745" cy="915098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41457" y="2753842"/>
              <a:ext cx="5287797" cy="160204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55584" y="3026085"/>
              <a:ext cx="4659543" cy="9737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52050" y="1727696"/>
              <a:ext cx="4083645" cy="88374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27374" y="2246987"/>
              <a:ext cx="205702" cy="1877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003111" y="2116598"/>
              <a:ext cx="1515745" cy="901700"/>
            </a:xfrm>
            <a:custGeom>
              <a:avLst/>
              <a:gdLst/>
              <a:ahLst/>
              <a:cxnLst/>
              <a:rect l="l" t="t" r="r" b="b"/>
              <a:pathLst>
                <a:path w="1515744" h="901700">
                  <a:moveTo>
                    <a:pt x="410052" y="86334"/>
                  </a:moveTo>
                  <a:lnTo>
                    <a:pt x="379669" y="54906"/>
                  </a:lnTo>
                  <a:lnTo>
                    <a:pt x="344226" y="29979"/>
                  </a:lnTo>
                  <a:lnTo>
                    <a:pt x="304741" y="12135"/>
                  </a:lnTo>
                  <a:lnTo>
                    <a:pt x="262230" y="1957"/>
                  </a:lnTo>
                  <a:lnTo>
                    <a:pt x="218561" y="0"/>
                  </a:lnTo>
                  <a:lnTo>
                    <a:pt x="175682" y="6246"/>
                  </a:lnTo>
                  <a:lnTo>
                    <a:pt x="134733" y="20417"/>
                  </a:lnTo>
                  <a:lnTo>
                    <a:pt x="96855" y="42234"/>
                  </a:lnTo>
                  <a:lnTo>
                    <a:pt x="63783" y="70820"/>
                  </a:lnTo>
                  <a:lnTo>
                    <a:pt x="36923" y="104821"/>
                  </a:lnTo>
                  <a:lnTo>
                    <a:pt x="16911" y="143254"/>
                  </a:lnTo>
                  <a:lnTo>
                    <a:pt x="4384" y="185134"/>
                  </a:lnTo>
                  <a:lnTo>
                    <a:pt x="0" y="228627"/>
                  </a:lnTo>
                  <a:lnTo>
                    <a:pt x="3849" y="271786"/>
                  </a:lnTo>
                  <a:lnTo>
                    <a:pt x="15720" y="313459"/>
                  </a:lnTo>
                  <a:lnTo>
                    <a:pt x="35397" y="352493"/>
                  </a:lnTo>
                  <a:lnTo>
                    <a:pt x="62098" y="387104"/>
                  </a:lnTo>
                  <a:lnTo>
                    <a:pt x="94552" y="415815"/>
                  </a:lnTo>
                  <a:lnTo>
                    <a:pt x="131812" y="437934"/>
                  </a:lnTo>
                  <a:lnTo>
                    <a:pt x="166922" y="450604"/>
                  </a:lnTo>
                  <a:lnTo>
                    <a:pt x="83966" y="333831"/>
                  </a:lnTo>
                  <a:lnTo>
                    <a:pt x="70302" y="311235"/>
                  </a:lnTo>
                  <a:lnTo>
                    <a:pt x="60156" y="287008"/>
                  </a:lnTo>
                  <a:lnTo>
                    <a:pt x="53665" y="261557"/>
                  </a:lnTo>
                  <a:lnTo>
                    <a:pt x="50983" y="235475"/>
                  </a:lnTo>
                  <a:lnTo>
                    <a:pt x="52157" y="208909"/>
                  </a:lnTo>
                  <a:lnTo>
                    <a:pt x="65924" y="158360"/>
                  </a:lnTo>
                  <a:lnTo>
                    <a:pt x="93920" y="113747"/>
                  </a:lnTo>
                  <a:lnTo>
                    <a:pt x="133118" y="79614"/>
                  </a:lnTo>
                  <a:lnTo>
                    <a:pt x="133450" y="79366"/>
                  </a:lnTo>
                  <a:lnTo>
                    <a:pt x="156684" y="66818"/>
                  </a:lnTo>
                  <a:lnTo>
                    <a:pt x="181512" y="57826"/>
                  </a:lnTo>
                  <a:lnTo>
                    <a:pt x="207003" y="52653"/>
                  </a:lnTo>
                  <a:lnTo>
                    <a:pt x="207252" y="52602"/>
                  </a:lnTo>
                  <a:lnTo>
                    <a:pt x="259772" y="53676"/>
                  </a:lnTo>
                  <a:lnTo>
                    <a:pt x="309719" y="69949"/>
                  </a:lnTo>
                  <a:lnTo>
                    <a:pt x="352791" y="100018"/>
                  </a:lnTo>
                  <a:lnTo>
                    <a:pt x="459421" y="244547"/>
                  </a:lnTo>
                  <a:lnTo>
                    <a:pt x="458996" y="205499"/>
                  </a:lnTo>
                  <a:lnTo>
                    <a:pt x="450374" y="163035"/>
                  </a:lnTo>
                  <a:lnTo>
                    <a:pt x="433946" y="122939"/>
                  </a:lnTo>
                  <a:lnTo>
                    <a:pt x="410052" y="86334"/>
                  </a:lnTo>
                  <a:close/>
                </a:path>
                <a:path w="1515744" h="901700">
                  <a:moveTo>
                    <a:pt x="459421" y="244547"/>
                  </a:moveTo>
                  <a:lnTo>
                    <a:pt x="370599" y="119517"/>
                  </a:lnTo>
                  <a:lnTo>
                    <a:pt x="385276" y="141299"/>
                  </a:lnTo>
                  <a:lnTo>
                    <a:pt x="396608" y="164994"/>
                  </a:lnTo>
                  <a:lnTo>
                    <a:pt x="404382" y="190231"/>
                  </a:lnTo>
                  <a:lnTo>
                    <a:pt x="408358" y="216337"/>
                  </a:lnTo>
                  <a:lnTo>
                    <a:pt x="408460" y="242602"/>
                  </a:lnTo>
                  <a:lnTo>
                    <a:pt x="404719" y="268599"/>
                  </a:lnTo>
                  <a:lnTo>
                    <a:pt x="385962" y="317818"/>
                  </a:lnTo>
                  <a:lnTo>
                    <a:pt x="353899" y="359251"/>
                  </a:lnTo>
                  <a:lnTo>
                    <a:pt x="333855" y="375845"/>
                  </a:lnTo>
                  <a:lnTo>
                    <a:pt x="333559" y="376090"/>
                  </a:lnTo>
                  <a:lnTo>
                    <a:pt x="302947" y="393579"/>
                  </a:lnTo>
                  <a:lnTo>
                    <a:pt x="269824" y="404654"/>
                  </a:lnTo>
                  <a:lnTo>
                    <a:pt x="235181" y="409087"/>
                  </a:lnTo>
                  <a:lnTo>
                    <a:pt x="200009" y="406653"/>
                  </a:lnTo>
                  <a:lnTo>
                    <a:pt x="165997" y="397374"/>
                  </a:lnTo>
                  <a:lnTo>
                    <a:pt x="134745" y="381783"/>
                  </a:lnTo>
                  <a:lnTo>
                    <a:pt x="107114" y="360423"/>
                  </a:lnTo>
                  <a:lnTo>
                    <a:pt x="83966" y="333831"/>
                  </a:lnTo>
                  <a:lnTo>
                    <a:pt x="166922" y="450604"/>
                  </a:lnTo>
                  <a:lnTo>
                    <a:pt x="172930" y="452772"/>
                  </a:lnTo>
                  <a:lnTo>
                    <a:pt x="216111" y="459570"/>
                  </a:lnTo>
                  <a:lnTo>
                    <a:pt x="259417" y="458127"/>
                  </a:lnTo>
                  <a:lnTo>
                    <a:pt x="301686" y="448594"/>
                  </a:lnTo>
                  <a:lnTo>
                    <a:pt x="341755" y="431120"/>
                  </a:lnTo>
                  <a:lnTo>
                    <a:pt x="383991" y="481184"/>
                  </a:lnTo>
                  <a:lnTo>
                    <a:pt x="426426" y="521293"/>
                  </a:lnTo>
                  <a:lnTo>
                    <a:pt x="468967" y="552368"/>
                  </a:lnTo>
                  <a:lnTo>
                    <a:pt x="504091" y="571323"/>
                  </a:lnTo>
                  <a:lnTo>
                    <a:pt x="383448" y="401501"/>
                  </a:lnTo>
                  <a:lnTo>
                    <a:pt x="413140" y="369417"/>
                  </a:lnTo>
                  <a:lnTo>
                    <a:pt x="436057" y="332640"/>
                  </a:lnTo>
                  <a:lnTo>
                    <a:pt x="451676" y="292222"/>
                  </a:lnTo>
                  <a:lnTo>
                    <a:pt x="459472" y="249210"/>
                  </a:lnTo>
                  <a:lnTo>
                    <a:pt x="459421" y="244547"/>
                  </a:lnTo>
                  <a:close/>
                </a:path>
                <a:path w="1515744" h="901700">
                  <a:moveTo>
                    <a:pt x="1514148" y="580836"/>
                  </a:moveTo>
                  <a:lnTo>
                    <a:pt x="1506289" y="569773"/>
                  </a:lnTo>
                  <a:lnTo>
                    <a:pt x="1500323" y="566022"/>
                  </a:lnTo>
                  <a:lnTo>
                    <a:pt x="1486949" y="563758"/>
                  </a:lnTo>
                  <a:lnTo>
                    <a:pt x="1480075" y="565327"/>
                  </a:lnTo>
                  <a:lnTo>
                    <a:pt x="1469012" y="573186"/>
                  </a:lnTo>
                  <a:lnTo>
                    <a:pt x="1465267" y="579161"/>
                  </a:lnTo>
                  <a:lnTo>
                    <a:pt x="1426148" y="810210"/>
                  </a:lnTo>
                  <a:lnTo>
                    <a:pt x="1343439" y="693786"/>
                  </a:lnTo>
                  <a:lnTo>
                    <a:pt x="1303431" y="642571"/>
                  </a:lnTo>
                  <a:lnTo>
                    <a:pt x="1263209" y="600660"/>
                  </a:lnTo>
                  <a:lnTo>
                    <a:pt x="1222854" y="567262"/>
                  </a:lnTo>
                  <a:lnTo>
                    <a:pt x="1182448" y="541588"/>
                  </a:lnTo>
                  <a:lnTo>
                    <a:pt x="1142072" y="522849"/>
                  </a:lnTo>
                  <a:lnTo>
                    <a:pt x="1101806" y="510255"/>
                  </a:lnTo>
                  <a:lnTo>
                    <a:pt x="1061732" y="503016"/>
                  </a:lnTo>
                  <a:lnTo>
                    <a:pt x="1021930" y="500343"/>
                  </a:lnTo>
                  <a:lnTo>
                    <a:pt x="982482" y="501447"/>
                  </a:lnTo>
                  <a:lnTo>
                    <a:pt x="943687" y="505514"/>
                  </a:lnTo>
                  <a:lnTo>
                    <a:pt x="904969" y="511825"/>
                  </a:lnTo>
                  <a:lnTo>
                    <a:pt x="867067" y="519520"/>
                  </a:lnTo>
                  <a:lnTo>
                    <a:pt x="788237" y="537085"/>
                  </a:lnTo>
                  <a:lnTo>
                    <a:pt x="746991" y="545232"/>
                  </a:lnTo>
                  <a:lnTo>
                    <a:pt x="706052" y="551261"/>
                  </a:lnTo>
                  <a:lnTo>
                    <a:pt x="665369" y="554157"/>
                  </a:lnTo>
                  <a:lnTo>
                    <a:pt x="624892" y="552906"/>
                  </a:lnTo>
                  <a:lnTo>
                    <a:pt x="584568" y="546493"/>
                  </a:lnTo>
                  <a:lnTo>
                    <a:pt x="544346" y="533904"/>
                  </a:lnTo>
                  <a:lnTo>
                    <a:pt x="504174" y="514125"/>
                  </a:lnTo>
                  <a:lnTo>
                    <a:pt x="464002" y="486141"/>
                  </a:lnTo>
                  <a:lnTo>
                    <a:pt x="423777" y="448938"/>
                  </a:lnTo>
                  <a:lnTo>
                    <a:pt x="383448" y="401501"/>
                  </a:lnTo>
                  <a:lnTo>
                    <a:pt x="504091" y="571323"/>
                  </a:lnTo>
                  <a:lnTo>
                    <a:pt x="511519" y="575332"/>
                  </a:lnTo>
                  <a:lnTo>
                    <a:pt x="553987" y="591105"/>
                  </a:lnTo>
                  <a:lnTo>
                    <a:pt x="596278" y="600610"/>
                  </a:lnTo>
                  <a:lnTo>
                    <a:pt x="638296" y="604769"/>
                  </a:lnTo>
                  <a:lnTo>
                    <a:pt x="679947" y="604503"/>
                  </a:lnTo>
                  <a:lnTo>
                    <a:pt x="721136" y="600734"/>
                  </a:lnTo>
                  <a:lnTo>
                    <a:pt x="761770" y="594384"/>
                  </a:lnTo>
                  <a:lnTo>
                    <a:pt x="801754" y="586375"/>
                  </a:lnTo>
                  <a:lnTo>
                    <a:pt x="883958" y="568107"/>
                  </a:lnTo>
                  <a:lnTo>
                    <a:pt x="926538" y="559794"/>
                  </a:lnTo>
                  <a:lnTo>
                    <a:pt x="968790" y="553807"/>
                  </a:lnTo>
                  <a:lnTo>
                    <a:pt x="1010771" y="551259"/>
                  </a:lnTo>
                  <a:lnTo>
                    <a:pt x="1052535" y="553267"/>
                  </a:lnTo>
                  <a:lnTo>
                    <a:pt x="1094141" y="560945"/>
                  </a:lnTo>
                  <a:lnTo>
                    <a:pt x="1135644" y="575407"/>
                  </a:lnTo>
                  <a:lnTo>
                    <a:pt x="1177099" y="597769"/>
                  </a:lnTo>
                  <a:lnTo>
                    <a:pt x="1218565" y="629146"/>
                  </a:lnTo>
                  <a:lnTo>
                    <a:pt x="1260096" y="670652"/>
                  </a:lnTo>
                  <a:lnTo>
                    <a:pt x="1301749" y="723403"/>
                  </a:lnTo>
                  <a:lnTo>
                    <a:pt x="1426373" y="898829"/>
                  </a:lnTo>
                  <a:lnTo>
                    <a:pt x="1440112" y="901155"/>
                  </a:lnTo>
                  <a:lnTo>
                    <a:pt x="1515726" y="587704"/>
                  </a:lnTo>
                  <a:lnTo>
                    <a:pt x="1514148" y="580836"/>
                  </a:lnTo>
                  <a:close/>
                </a:path>
                <a:path w="1515744" h="901700">
                  <a:moveTo>
                    <a:pt x="1426373" y="898829"/>
                  </a:moveTo>
                  <a:lnTo>
                    <a:pt x="1384458" y="839827"/>
                  </a:lnTo>
                  <a:lnTo>
                    <a:pt x="1153400" y="800714"/>
                  </a:lnTo>
                  <a:lnTo>
                    <a:pt x="1146534" y="802278"/>
                  </a:lnTo>
                  <a:lnTo>
                    <a:pt x="1135463" y="810143"/>
                  </a:lnTo>
                  <a:lnTo>
                    <a:pt x="1131727" y="816111"/>
                  </a:lnTo>
                  <a:lnTo>
                    <a:pt x="1129454" y="829491"/>
                  </a:lnTo>
                  <a:lnTo>
                    <a:pt x="1131032" y="836359"/>
                  </a:lnTo>
                  <a:lnTo>
                    <a:pt x="1138891" y="847422"/>
                  </a:lnTo>
                  <a:lnTo>
                    <a:pt x="1144857" y="851173"/>
                  </a:lnTo>
                  <a:lnTo>
                    <a:pt x="1426373" y="898829"/>
                  </a:lnTo>
                  <a:close/>
                </a:path>
              </a:pathLst>
            </a:custGeom>
            <a:solidFill>
              <a:srgbClr val="41B1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685569" y="3204090"/>
              <a:ext cx="4450715" cy="304165"/>
            </a:xfrm>
            <a:custGeom>
              <a:avLst/>
              <a:gdLst/>
              <a:ahLst/>
              <a:cxnLst/>
              <a:rect l="l" t="t" r="r" b="b"/>
              <a:pathLst>
                <a:path w="4450715" h="304164">
                  <a:moveTo>
                    <a:pt x="4450126" y="0"/>
                  </a:moveTo>
                  <a:lnTo>
                    <a:pt x="0" y="0"/>
                  </a:lnTo>
                  <a:lnTo>
                    <a:pt x="0" y="303655"/>
                  </a:lnTo>
                  <a:lnTo>
                    <a:pt x="4450126" y="303655"/>
                  </a:lnTo>
                  <a:lnTo>
                    <a:pt x="4450126" y="0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52050" y="4230237"/>
              <a:ext cx="3252550" cy="66479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81889" y="4337362"/>
              <a:ext cx="2973385" cy="64158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48769" y="4355888"/>
              <a:ext cx="3170091" cy="64793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5362" y="4460296"/>
              <a:ext cx="2898006" cy="6253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19</Words>
  <Application>Microsoft Office PowerPoint</Application>
  <PresentationFormat>Custom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Rounded MT Bold</vt:lpstr>
      <vt:lpstr>Brush Script MT</vt:lpstr>
      <vt:lpstr>Calibri</vt:lpstr>
      <vt:lpstr>Lucida Calligraphy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RAKESH KUMAR</dc:creator>
  <cp:lastModifiedBy>RAKESH KUMAR</cp:lastModifiedBy>
  <cp:revision>2</cp:revision>
  <dcterms:created xsi:type="dcterms:W3CDTF">2025-09-12T18:16:31Z</dcterms:created>
  <dcterms:modified xsi:type="dcterms:W3CDTF">2025-09-12T18:37:41Z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2025-09-12T00:00:00Z</vt:filetime>
  </property>
  <property fmtid="{D5CDD505-2E9C-101B-9397-08002B2CF9AE}" pid="3" name="LastSaved">
    <vt:filetime>2025-09-12T00:00:00Z</vt:filetime>
  </property>
  <property fmtid="{D5CDD505-2E9C-101B-9397-08002B2CF9AE}" pid="4" name="Producer">
    <vt:lpwstr>iLovePDF</vt:lpwstr>
  </property>
</Properties>
</file>